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B0E1E-21CC-409D-BAD6-11AF25DCA91D}" v="5" dt="2026-07-15T12:16:02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105" autoAdjust="0"/>
  </p:normalViewPr>
  <p:slideViewPr>
    <p:cSldViewPr snapToGrid="0">
      <p:cViewPr varScale="1">
        <p:scale>
          <a:sx n="94" d="100"/>
          <a:sy n="94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omela Pauliina" userId="645014ba-d732-475d-862b-780bda629af3" providerId="ADAL" clId="{864F7B8D-166B-420C-97CF-65C017CCB56F}"/>
    <pc:docChg chg="undo custSel addSld modSld sldOrd">
      <pc:chgData name="Tuomela Pauliina" userId="645014ba-d732-475d-862b-780bda629af3" providerId="ADAL" clId="{864F7B8D-166B-420C-97CF-65C017CCB56F}" dt="2026-07-15T12:16:38.025" v="876" actId="20577"/>
      <pc:docMkLst>
        <pc:docMk/>
      </pc:docMkLst>
      <pc:sldChg chg="modSp mod">
        <pc:chgData name="Tuomela Pauliina" userId="645014ba-d732-475d-862b-780bda629af3" providerId="ADAL" clId="{864F7B8D-166B-420C-97CF-65C017CCB56F}" dt="2026-07-09T07:00:36.939" v="118"/>
        <pc:sldMkLst>
          <pc:docMk/>
          <pc:sldMk cId="3704497623" sldId="256"/>
        </pc:sldMkLst>
        <pc:spChg chg="mod">
          <ac:chgData name="Tuomela Pauliina" userId="645014ba-d732-475d-862b-780bda629af3" providerId="ADAL" clId="{864F7B8D-166B-420C-97CF-65C017CCB56F}" dt="2026-07-09T07:00:36.939" v="118"/>
          <ac:spMkLst>
            <pc:docMk/>
            <pc:sldMk cId="3704497623" sldId="256"/>
            <ac:spMk id="2" creationId="{14577990-09F0-0001-F57B-EEE242F8D39B}"/>
          </ac:spMkLst>
        </pc:spChg>
        <pc:spChg chg="mod">
          <ac:chgData name="Tuomela Pauliina" userId="645014ba-d732-475d-862b-780bda629af3" providerId="ADAL" clId="{864F7B8D-166B-420C-97CF-65C017CCB56F}" dt="2026-07-09T07:00:36.939" v="118"/>
          <ac:spMkLst>
            <pc:docMk/>
            <pc:sldMk cId="3704497623" sldId="256"/>
            <ac:spMk id="3" creationId="{AF29C171-58B9-61F5-F038-89525319E40B}"/>
          </ac:spMkLst>
        </pc:spChg>
      </pc:sldChg>
      <pc:sldChg chg="modSp new mod">
        <pc:chgData name="Tuomela Pauliina" userId="645014ba-d732-475d-862b-780bda629af3" providerId="ADAL" clId="{864F7B8D-166B-420C-97CF-65C017CCB56F}" dt="2026-07-09T07:00:36.939" v="118"/>
        <pc:sldMkLst>
          <pc:docMk/>
          <pc:sldMk cId="1079844484" sldId="257"/>
        </pc:sldMkLst>
        <pc:spChg chg="mod">
          <ac:chgData name="Tuomela Pauliina" userId="645014ba-d732-475d-862b-780bda629af3" providerId="ADAL" clId="{864F7B8D-166B-420C-97CF-65C017CCB56F}" dt="2026-07-09T07:00:36.939" v="118"/>
          <ac:spMkLst>
            <pc:docMk/>
            <pc:sldMk cId="1079844484" sldId="257"/>
            <ac:spMk id="2" creationId="{661E61D0-1594-1F2B-F473-38EE9CC8CBC6}"/>
          </ac:spMkLst>
        </pc:spChg>
        <pc:spChg chg="mod">
          <ac:chgData name="Tuomela Pauliina" userId="645014ba-d732-475d-862b-780bda629af3" providerId="ADAL" clId="{864F7B8D-166B-420C-97CF-65C017CCB56F}" dt="2026-07-09T07:00:36.939" v="118"/>
          <ac:spMkLst>
            <pc:docMk/>
            <pc:sldMk cId="1079844484" sldId="257"/>
            <ac:spMk id="3" creationId="{E4765B42-A919-B0EC-BBD2-8303C99300C7}"/>
          </ac:spMkLst>
        </pc:spChg>
      </pc:sldChg>
      <pc:sldChg chg="modSp new mod">
        <pc:chgData name="Tuomela Pauliina" userId="645014ba-d732-475d-862b-780bda629af3" providerId="ADAL" clId="{864F7B8D-166B-420C-97CF-65C017CCB56F}" dt="2026-07-09T07:00:36.939" v="118"/>
        <pc:sldMkLst>
          <pc:docMk/>
          <pc:sldMk cId="1380459043" sldId="258"/>
        </pc:sldMkLst>
        <pc:spChg chg="mod">
          <ac:chgData name="Tuomela Pauliina" userId="645014ba-d732-475d-862b-780bda629af3" providerId="ADAL" clId="{864F7B8D-166B-420C-97CF-65C017CCB56F}" dt="2026-07-09T07:00:36.939" v="118"/>
          <ac:spMkLst>
            <pc:docMk/>
            <pc:sldMk cId="1380459043" sldId="258"/>
            <ac:spMk id="2" creationId="{D204DA4B-8F0C-2D22-A006-18288D5524FA}"/>
          </ac:spMkLst>
        </pc:spChg>
        <pc:spChg chg="mod">
          <ac:chgData name="Tuomela Pauliina" userId="645014ba-d732-475d-862b-780bda629af3" providerId="ADAL" clId="{864F7B8D-166B-420C-97CF-65C017CCB56F}" dt="2026-07-09T07:00:36.939" v="118"/>
          <ac:spMkLst>
            <pc:docMk/>
            <pc:sldMk cId="1380459043" sldId="258"/>
            <ac:spMk id="3" creationId="{3D6D8F36-AB86-FF64-20C8-216CEF31ED8A}"/>
          </ac:spMkLst>
        </pc:spChg>
      </pc:sldChg>
      <pc:sldChg chg="addSp delSp modSp new mod">
        <pc:chgData name="Tuomela Pauliina" userId="645014ba-d732-475d-862b-780bda629af3" providerId="ADAL" clId="{864F7B8D-166B-420C-97CF-65C017CCB56F}" dt="2026-07-09T09:31:46.552" v="712" actId="20577"/>
        <pc:sldMkLst>
          <pc:docMk/>
          <pc:sldMk cId="983630777" sldId="259"/>
        </pc:sldMkLst>
        <pc:spChg chg="mod">
          <ac:chgData name="Tuomela Pauliina" userId="645014ba-d732-475d-862b-780bda629af3" providerId="ADAL" clId="{864F7B8D-166B-420C-97CF-65C017CCB56F}" dt="2026-07-09T07:01:28.859" v="139" actId="20577"/>
          <ac:spMkLst>
            <pc:docMk/>
            <pc:sldMk cId="983630777" sldId="259"/>
            <ac:spMk id="2" creationId="{2166DBA0-D580-FFDB-2DD6-2CDD1B1C7AF4}"/>
          </ac:spMkLst>
        </pc:spChg>
        <pc:graphicFrameChg chg="add mod modGraphic">
          <ac:chgData name="Tuomela Pauliina" userId="645014ba-d732-475d-862b-780bda629af3" providerId="ADAL" clId="{864F7B8D-166B-420C-97CF-65C017CCB56F}" dt="2026-07-09T09:31:46.552" v="712" actId="20577"/>
          <ac:graphicFrameMkLst>
            <pc:docMk/>
            <pc:sldMk cId="983630777" sldId="259"/>
            <ac:graphicFrameMk id="4" creationId="{4D2D0F54-E969-4617-A6DE-42B43EC30C18}"/>
          </ac:graphicFrameMkLst>
        </pc:graphicFrameChg>
      </pc:sldChg>
      <pc:sldChg chg="modSp new mod modNotesTx">
        <pc:chgData name="Tuomela Pauliina" userId="645014ba-d732-475d-862b-780bda629af3" providerId="ADAL" clId="{864F7B8D-166B-420C-97CF-65C017CCB56F}" dt="2026-07-15T12:15:20.032" v="824"/>
        <pc:sldMkLst>
          <pc:docMk/>
          <pc:sldMk cId="3709994298" sldId="260"/>
        </pc:sldMkLst>
        <pc:spChg chg="mod">
          <ac:chgData name="Tuomela Pauliina" userId="645014ba-d732-475d-862b-780bda629af3" providerId="ADAL" clId="{864F7B8D-166B-420C-97CF-65C017CCB56F}" dt="2026-07-09T07:02:26.379" v="197" actId="20577"/>
          <ac:spMkLst>
            <pc:docMk/>
            <pc:sldMk cId="3709994298" sldId="260"/>
            <ac:spMk id="2" creationId="{1A515D15-D80A-EE4D-0E21-5961FEF0663E}"/>
          </ac:spMkLst>
        </pc:spChg>
        <pc:spChg chg="mod">
          <ac:chgData name="Tuomela Pauliina" userId="645014ba-d732-475d-862b-780bda629af3" providerId="ADAL" clId="{864F7B8D-166B-420C-97CF-65C017CCB56F}" dt="2026-07-09T07:02:33.243" v="199" actId="27636"/>
          <ac:spMkLst>
            <pc:docMk/>
            <pc:sldMk cId="3709994298" sldId="260"/>
            <ac:spMk id="3" creationId="{DEE356F2-D69C-3208-9226-5710D310D02F}"/>
          </ac:spMkLst>
        </pc:spChg>
      </pc:sldChg>
      <pc:sldChg chg="modSp new mod">
        <pc:chgData name="Tuomela Pauliina" userId="645014ba-d732-475d-862b-780bda629af3" providerId="ADAL" clId="{864F7B8D-166B-420C-97CF-65C017CCB56F}" dt="2026-07-09T07:02:58.395" v="225" actId="27636"/>
        <pc:sldMkLst>
          <pc:docMk/>
          <pc:sldMk cId="3045386793" sldId="261"/>
        </pc:sldMkLst>
        <pc:spChg chg="mod">
          <ac:chgData name="Tuomela Pauliina" userId="645014ba-d732-475d-862b-780bda629af3" providerId="ADAL" clId="{864F7B8D-166B-420C-97CF-65C017CCB56F}" dt="2026-07-09T07:02:50.136" v="223" actId="20577"/>
          <ac:spMkLst>
            <pc:docMk/>
            <pc:sldMk cId="3045386793" sldId="261"/>
            <ac:spMk id="2" creationId="{B1A6B037-D2D5-DAD6-CB0E-C3538E21EB19}"/>
          </ac:spMkLst>
        </pc:spChg>
        <pc:spChg chg="mod">
          <ac:chgData name="Tuomela Pauliina" userId="645014ba-d732-475d-862b-780bda629af3" providerId="ADAL" clId="{864F7B8D-166B-420C-97CF-65C017CCB56F}" dt="2026-07-09T07:02:58.395" v="225" actId="27636"/>
          <ac:spMkLst>
            <pc:docMk/>
            <pc:sldMk cId="3045386793" sldId="261"/>
            <ac:spMk id="3" creationId="{3CE2EE1E-22A5-A2D4-05A5-9531A50020BC}"/>
          </ac:spMkLst>
        </pc:spChg>
      </pc:sldChg>
      <pc:sldChg chg="modSp new mod modNotesTx">
        <pc:chgData name="Tuomela Pauliina" userId="645014ba-d732-475d-862b-780bda629af3" providerId="ADAL" clId="{864F7B8D-166B-420C-97CF-65C017CCB56F}" dt="2026-07-15T12:16:03.787" v="864" actId="20577"/>
        <pc:sldMkLst>
          <pc:docMk/>
          <pc:sldMk cId="2748441594" sldId="262"/>
        </pc:sldMkLst>
        <pc:spChg chg="mod">
          <ac:chgData name="Tuomela Pauliina" userId="645014ba-d732-475d-862b-780bda629af3" providerId="ADAL" clId="{864F7B8D-166B-420C-97CF-65C017CCB56F}" dt="2026-07-09T07:04:28.247" v="250" actId="14100"/>
          <ac:spMkLst>
            <pc:docMk/>
            <pc:sldMk cId="2748441594" sldId="262"/>
            <ac:spMk id="2" creationId="{9F4D2E82-E659-FD0B-984A-86BDBC1235FE}"/>
          </ac:spMkLst>
        </pc:spChg>
        <pc:spChg chg="mod">
          <ac:chgData name="Tuomela Pauliina" userId="645014ba-d732-475d-862b-780bda629af3" providerId="ADAL" clId="{864F7B8D-166B-420C-97CF-65C017CCB56F}" dt="2026-07-09T07:04:44.592" v="259" actId="14100"/>
          <ac:spMkLst>
            <pc:docMk/>
            <pc:sldMk cId="2748441594" sldId="262"/>
            <ac:spMk id="3" creationId="{A45F81B4-1CB3-371F-99A0-CCC331C26EEE}"/>
          </ac:spMkLst>
        </pc:spChg>
      </pc:sldChg>
      <pc:sldChg chg="addSp modSp new mod ord modAnim">
        <pc:chgData name="Tuomela Pauliina" userId="645014ba-d732-475d-862b-780bda629af3" providerId="ADAL" clId="{864F7B8D-166B-420C-97CF-65C017CCB56F}" dt="2026-07-09T07:55:38.798" v="684"/>
        <pc:sldMkLst>
          <pc:docMk/>
          <pc:sldMk cId="3274937611" sldId="263"/>
        </pc:sldMkLst>
        <pc:spChg chg="mod">
          <ac:chgData name="Tuomela Pauliina" userId="645014ba-d732-475d-862b-780bda629af3" providerId="ADAL" clId="{864F7B8D-166B-420C-97CF-65C017CCB56F}" dt="2026-07-09T07:06:04.949" v="262" actId="27636"/>
          <ac:spMkLst>
            <pc:docMk/>
            <pc:sldMk cId="3274937611" sldId="263"/>
            <ac:spMk id="2" creationId="{60011049-EAE4-9521-E203-F7F017A45923}"/>
          </ac:spMkLst>
        </pc:spChg>
        <pc:picChg chg="add mod">
          <ac:chgData name="Tuomela Pauliina" userId="645014ba-d732-475d-862b-780bda629af3" providerId="ADAL" clId="{864F7B8D-166B-420C-97CF-65C017CCB56F}" dt="2026-07-09T07:06:09.105" v="263"/>
          <ac:picMkLst>
            <pc:docMk/>
            <pc:sldMk cId="3274937611" sldId="263"/>
            <ac:picMk id="4" creationId="{7529611E-BB6E-DE9B-C866-C8E169C738DC}"/>
          </ac:picMkLst>
        </pc:picChg>
      </pc:sldChg>
      <pc:sldChg chg="modSp new mod">
        <pc:chgData name="Tuomela Pauliina" userId="645014ba-d732-475d-862b-780bda629af3" providerId="ADAL" clId="{864F7B8D-166B-420C-97CF-65C017CCB56F}" dt="2026-07-09T07:55:01.643" v="682" actId="20577"/>
        <pc:sldMkLst>
          <pc:docMk/>
          <pc:sldMk cId="635085118" sldId="264"/>
        </pc:sldMkLst>
        <pc:spChg chg="mod">
          <ac:chgData name="Tuomela Pauliina" userId="645014ba-d732-475d-862b-780bda629af3" providerId="ADAL" clId="{864F7B8D-166B-420C-97CF-65C017CCB56F}" dt="2026-07-09T07:55:01.643" v="682" actId="20577"/>
          <ac:spMkLst>
            <pc:docMk/>
            <pc:sldMk cId="635085118" sldId="264"/>
            <ac:spMk id="2" creationId="{F813176E-D4B8-47AA-5C7B-FA204060F668}"/>
          </ac:spMkLst>
        </pc:spChg>
      </pc:sldChg>
      <pc:sldChg chg="addSp delSp modSp new mod">
        <pc:chgData name="Tuomela Pauliina" userId="645014ba-d732-475d-862b-780bda629af3" providerId="ADAL" clId="{864F7B8D-166B-420C-97CF-65C017CCB56F}" dt="2026-07-09T07:07:25.972" v="346" actId="1076"/>
        <pc:sldMkLst>
          <pc:docMk/>
          <pc:sldMk cId="2989903626" sldId="265"/>
        </pc:sldMkLst>
        <pc:spChg chg="mod">
          <ac:chgData name="Tuomela Pauliina" userId="645014ba-d732-475d-862b-780bda629af3" providerId="ADAL" clId="{864F7B8D-166B-420C-97CF-65C017CCB56F}" dt="2026-07-09T07:07:11.264" v="342" actId="20577"/>
          <ac:spMkLst>
            <pc:docMk/>
            <pc:sldMk cId="2989903626" sldId="265"/>
            <ac:spMk id="2" creationId="{DD6D3476-943C-67D9-3B7D-116CFF67DA9A}"/>
          </ac:spMkLst>
        </pc:spChg>
        <pc:picChg chg="add mod">
          <ac:chgData name="Tuomela Pauliina" userId="645014ba-d732-475d-862b-780bda629af3" providerId="ADAL" clId="{864F7B8D-166B-420C-97CF-65C017CCB56F}" dt="2026-07-09T07:07:20.052" v="344" actId="1076"/>
          <ac:picMkLst>
            <pc:docMk/>
            <pc:sldMk cId="2989903626" sldId="265"/>
            <ac:picMk id="4" creationId="{CFBE0EB2-AAF3-18D5-EC1C-07727D6DC6FE}"/>
          </ac:picMkLst>
        </pc:picChg>
        <pc:picChg chg="add mod">
          <ac:chgData name="Tuomela Pauliina" userId="645014ba-d732-475d-862b-780bda629af3" providerId="ADAL" clId="{864F7B8D-166B-420C-97CF-65C017CCB56F}" dt="2026-07-09T07:07:25.972" v="346" actId="1076"/>
          <ac:picMkLst>
            <pc:docMk/>
            <pc:sldMk cId="2989903626" sldId="265"/>
            <ac:picMk id="5" creationId="{26D60AC8-19E0-385B-61D0-0B8704006DD2}"/>
          </ac:picMkLst>
        </pc:picChg>
      </pc:sldChg>
      <pc:sldChg chg="addSp modSp new modAnim modNotesTx">
        <pc:chgData name="Tuomela Pauliina" userId="645014ba-d732-475d-862b-780bda629af3" providerId="ADAL" clId="{864F7B8D-166B-420C-97CF-65C017CCB56F}" dt="2026-07-09T09:45:57.116" v="761" actId="20577"/>
        <pc:sldMkLst>
          <pc:docMk/>
          <pc:sldMk cId="1371678748" sldId="266"/>
        </pc:sldMkLst>
        <pc:spChg chg="mod">
          <ac:chgData name="Tuomela Pauliina" userId="645014ba-d732-475d-862b-780bda629af3" providerId="ADAL" clId="{864F7B8D-166B-420C-97CF-65C017CCB56F}" dt="2026-07-09T07:07:57.663" v="348"/>
          <ac:spMkLst>
            <pc:docMk/>
            <pc:sldMk cId="1371678748" sldId="266"/>
            <ac:spMk id="2" creationId="{DEF81F99-5910-F8B3-C15D-114A65225F37}"/>
          </ac:spMkLst>
        </pc:spChg>
        <pc:picChg chg="add mod">
          <ac:chgData name="Tuomela Pauliina" userId="645014ba-d732-475d-862b-780bda629af3" providerId="ADAL" clId="{864F7B8D-166B-420C-97CF-65C017CCB56F}" dt="2026-07-09T07:08:01.276" v="349"/>
          <ac:picMkLst>
            <pc:docMk/>
            <pc:sldMk cId="1371678748" sldId="266"/>
            <ac:picMk id="4" creationId="{BA844371-8EC3-5AB3-D218-00B6A091ADFC}"/>
          </ac:picMkLst>
        </pc:picChg>
      </pc:sldChg>
      <pc:sldChg chg="addSp delSp modSp new mod modClrScheme chgLayout">
        <pc:chgData name="Tuomela Pauliina" userId="645014ba-d732-475d-862b-780bda629af3" providerId="ADAL" clId="{864F7B8D-166B-420C-97CF-65C017CCB56F}" dt="2026-07-09T07:09:05.646" v="356"/>
        <pc:sldMkLst>
          <pc:docMk/>
          <pc:sldMk cId="2104009991" sldId="267"/>
        </pc:sldMkLst>
        <pc:spChg chg="add mod ord">
          <ac:chgData name="Tuomela Pauliina" userId="645014ba-d732-475d-862b-780bda629af3" providerId="ADAL" clId="{864F7B8D-166B-420C-97CF-65C017CCB56F}" dt="2026-07-09T07:08:41.856" v="351" actId="700"/>
          <ac:spMkLst>
            <pc:docMk/>
            <pc:sldMk cId="2104009991" sldId="267"/>
            <ac:spMk id="4" creationId="{BC7772B9-28B4-054B-7550-B564DEBB5EBB}"/>
          </ac:spMkLst>
        </pc:spChg>
        <pc:spChg chg="add mod ord">
          <ac:chgData name="Tuomela Pauliina" userId="645014ba-d732-475d-862b-780bda629af3" providerId="ADAL" clId="{864F7B8D-166B-420C-97CF-65C017CCB56F}" dt="2026-07-09T07:08:41.856" v="351" actId="700"/>
          <ac:spMkLst>
            <pc:docMk/>
            <pc:sldMk cId="2104009991" sldId="267"/>
            <ac:spMk id="5" creationId="{7D73DA9C-4410-E74E-E9FB-2863689E74D4}"/>
          </ac:spMkLst>
        </pc:spChg>
        <pc:spChg chg="add mod ord">
          <ac:chgData name="Tuomela Pauliina" userId="645014ba-d732-475d-862b-780bda629af3" providerId="ADAL" clId="{864F7B8D-166B-420C-97CF-65C017CCB56F}" dt="2026-07-09T07:09:05.646" v="356"/>
          <ac:spMkLst>
            <pc:docMk/>
            <pc:sldMk cId="2104009991" sldId="267"/>
            <ac:spMk id="6" creationId="{6EDB338B-57EA-04AF-E87F-6D4E0C9BCC20}"/>
          </ac:spMkLst>
        </pc:spChg>
        <pc:picChg chg="add mod">
          <ac:chgData name="Tuomela Pauliina" userId="645014ba-d732-475d-862b-780bda629af3" providerId="ADAL" clId="{864F7B8D-166B-420C-97CF-65C017CCB56F}" dt="2026-07-09T07:08:45.438" v="352"/>
          <ac:picMkLst>
            <pc:docMk/>
            <pc:sldMk cId="2104009991" sldId="267"/>
            <ac:picMk id="7" creationId="{83F5A220-B872-E65B-49BB-CCA1C4A35DB3}"/>
          </ac:picMkLst>
        </pc:picChg>
      </pc:sldChg>
      <pc:sldChg chg="addSp modSp new">
        <pc:chgData name="Tuomela Pauliina" userId="645014ba-d732-475d-862b-780bda629af3" providerId="ADAL" clId="{864F7B8D-166B-420C-97CF-65C017CCB56F}" dt="2026-07-09T07:09:35.306" v="359"/>
        <pc:sldMkLst>
          <pc:docMk/>
          <pc:sldMk cId="1023092840" sldId="268"/>
        </pc:sldMkLst>
        <pc:spChg chg="mod">
          <ac:chgData name="Tuomela Pauliina" userId="645014ba-d732-475d-862b-780bda629af3" providerId="ADAL" clId="{864F7B8D-166B-420C-97CF-65C017CCB56F}" dt="2026-07-09T07:09:31.156" v="358"/>
          <ac:spMkLst>
            <pc:docMk/>
            <pc:sldMk cId="1023092840" sldId="268"/>
            <ac:spMk id="2" creationId="{5623F361-76AF-A70D-3353-F7093AE479ED}"/>
          </ac:spMkLst>
        </pc:spChg>
        <pc:picChg chg="add mod">
          <ac:chgData name="Tuomela Pauliina" userId="645014ba-d732-475d-862b-780bda629af3" providerId="ADAL" clId="{864F7B8D-166B-420C-97CF-65C017CCB56F}" dt="2026-07-09T07:09:35.306" v="359"/>
          <ac:picMkLst>
            <pc:docMk/>
            <pc:sldMk cId="1023092840" sldId="268"/>
            <ac:picMk id="4" creationId="{3122A2BE-1430-5F9B-D9C0-611C2EC95763}"/>
          </ac:picMkLst>
        </pc:picChg>
      </pc:sldChg>
      <pc:sldChg chg="addSp delSp modSp new mod setBg modAnim">
        <pc:chgData name="Tuomela Pauliina" userId="645014ba-d732-475d-862b-780bda629af3" providerId="ADAL" clId="{864F7B8D-166B-420C-97CF-65C017CCB56F}" dt="2026-07-09T07:10:57.640" v="393" actId="1076"/>
        <pc:sldMkLst>
          <pc:docMk/>
          <pc:sldMk cId="584963877" sldId="269"/>
        </pc:sldMkLst>
        <pc:spChg chg="mod">
          <ac:chgData name="Tuomela Pauliina" userId="645014ba-d732-475d-862b-780bda629af3" providerId="ADAL" clId="{864F7B8D-166B-420C-97CF-65C017CCB56F}" dt="2026-07-09T07:10:39.849" v="388" actId="14100"/>
          <ac:spMkLst>
            <pc:docMk/>
            <pc:sldMk cId="584963877" sldId="269"/>
            <ac:spMk id="2" creationId="{7001B0AD-0807-735E-2ECC-BD4C472A8531}"/>
          </ac:spMkLst>
        </pc:spChg>
        <pc:picChg chg="add mod">
          <ac:chgData name="Tuomela Pauliina" userId="645014ba-d732-475d-862b-780bda629af3" providerId="ADAL" clId="{864F7B8D-166B-420C-97CF-65C017CCB56F}" dt="2026-07-09T07:10:57.640" v="393" actId="1076"/>
          <ac:picMkLst>
            <pc:docMk/>
            <pc:sldMk cId="584963877" sldId="269"/>
            <ac:picMk id="4" creationId="{DAC48298-BB2C-EDF5-287B-35D397112848}"/>
          </ac:picMkLst>
        </pc:picChg>
      </pc:sldChg>
      <pc:sldChg chg="addSp delSp modSp new mod modNotesTx">
        <pc:chgData name="Tuomela Pauliina" userId="645014ba-d732-475d-862b-780bda629af3" providerId="ADAL" clId="{864F7B8D-166B-420C-97CF-65C017CCB56F}" dt="2026-07-15T12:16:38.025" v="876" actId="20577"/>
        <pc:sldMkLst>
          <pc:docMk/>
          <pc:sldMk cId="4226391295" sldId="270"/>
        </pc:sldMkLst>
        <pc:spChg chg="mod">
          <ac:chgData name="Tuomela Pauliina" userId="645014ba-d732-475d-862b-780bda629af3" providerId="ADAL" clId="{864F7B8D-166B-420C-97CF-65C017CCB56F}" dt="2026-07-09T07:13:03.659" v="459" actId="20577"/>
          <ac:spMkLst>
            <pc:docMk/>
            <pc:sldMk cId="4226391295" sldId="270"/>
            <ac:spMk id="2" creationId="{9273DC57-7A1F-B73D-0D8D-C3FA4BB7D124}"/>
          </ac:spMkLst>
        </pc:spChg>
        <pc:picChg chg="add mod">
          <ac:chgData name="Tuomela Pauliina" userId="645014ba-d732-475d-862b-780bda629af3" providerId="ADAL" clId="{864F7B8D-166B-420C-97CF-65C017CCB56F}" dt="2026-07-09T07:47:39.674" v="664" actId="1076"/>
          <ac:picMkLst>
            <pc:docMk/>
            <pc:sldMk cId="4226391295" sldId="270"/>
            <ac:picMk id="4" creationId="{C24225E4-8B50-62FE-F3AB-1CDA76B393F7}"/>
          </ac:picMkLst>
        </pc:picChg>
      </pc:sldChg>
      <pc:sldChg chg="addSp delSp modSp new mod ord">
        <pc:chgData name="Tuomela Pauliina" userId="645014ba-d732-475d-862b-780bda629af3" providerId="ADAL" clId="{864F7B8D-166B-420C-97CF-65C017CCB56F}" dt="2026-07-09T07:48:03.487" v="669" actId="1076"/>
        <pc:sldMkLst>
          <pc:docMk/>
          <pc:sldMk cId="281995928" sldId="271"/>
        </pc:sldMkLst>
        <pc:spChg chg="mod">
          <ac:chgData name="Tuomela Pauliina" userId="645014ba-d732-475d-862b-780bda629af3" providerId="ADAL" clId="{864F7B8D-166B-420C-97CF-65C017CCB56F}" dt="2026-07-09T07:12:48.639" v="428" actId="20577"/>
          <ac:spMkLst>
            <pc:docMk/>
            <pc:sldMk cId="281995928" sldId="271"/>
            <ac:spMk id="2" creationId="{18FDA991-B912-7705-07B7-D4A6B848C95A}"/>
          </ac:spMkLst>
        </pc:spChg>
        <pc:picChg chg="add mod">
          <ac:chgData name="Tuomela Pauliina" userId="645014ba-d732-475d-862b-780bda629af3" providerId="ADAL" clId="{864F7B8D-166B-420C-97CF-65C017CCB56F}" dt="2026-07-09T07:48:03.487" v="669" actId="1076"/>
          <ac:picMkLst>
            <pc:docMk/>
            <pc:sldMk cId="281995928" sldId="271"/>
            <ac:picMk id="4" creationId="{390122D4-3379-4918-E3CF-B99DDBE28AF3}"/>
          </ac:picMkLst>
        </pc:picChg>
      </pc:sldChg>
      <pc:sldChg chg="modSp new mod">
        <pc:chgData name="Tuomela Pauliina" userId="645014ba-d732-475d-862b-780bda629af3" providerId="ADAL" clId="{864F7B8D-166B-420C-97CF-65C017CCB56F}" dt="2026-07-09T07:13:20.500" v="506" actId="20577"/>
        <pc:sldMkLst>
          <pc:docMk/>
          <pc:sldMk cId="1435204737" sldId="272"/>
        </pc:sldMkLst>
        <pc:spChg chg="mod">
          <ac:chgData name="Tuomela Pauliina" userId="645014ba-d732-475d-862b-780bda629af3" providerId="ADAL" clId="{864F7B8D-166B-420C-97CF-65C017CCB56F}" dt="2026-07-09T07:13:17.229" v="499" actId="20577"/>
          <ac:spMkLst>
            <pc:docMk/>
            <pc:sldMk cId="1435204737" sldId="272"/>
            <ac:spMk id="2" creationId="{3EB30E1F-6431-5232-FE9F-23B67B375CD4}"/>
          </ac:spMkLst>
        </pc:spChg>
        <pc:spChg chg="mod">
          <ac:chgData name="Tuomela Pauliina" userId="645014ba-d732-475d-862b-780bda629af3" providerId="ADAL" clId="{864F7B8D-166B-420C-97CF-65C017CCB56F}" dt="2026-07-09T07:13:20.500" v="506" actId="20577"/>
          <ac:spMkLst>
            <pc:docMk/>
            <pc:sldMk cId="1435204737" sldId="272"/>
            <ac:spMk id="3" creationId="{DBE33989-1FA6-152D-9F4E-5FFC38AEEBE9}"/>
          </ac:spMkLst>
        </pc:spChg>
      </pc:sldChg>
      <pc:sldChg chg="modSp new mod">
        <pc:chgData name="Tuomela Pauliina" userId="645014ba-d732-475d-862b-780bda629af3" providerId="ADAL" clId="{864F7B8D-166B-420C-97CF-65C017CCB56F}" dt="2026-07-09T07:13:42.160" v="544"/>
        <pc:sldMkLst>
          <pc:docMk/>
          <pc:sldMk cId="2269274021" sldId="273"/>
        </pc:sldMkLst>
        <pc:spChg chg="mod">
          <ac:chgData name="Tuomela Pauliina" userId="645014ba-d732-475d-862b-780bda629af3" providerId="ADAL" clId="{864F7B8D-166B-420C-97CF-65C017CCB56F}" dt="2026-07-09T07:13:35.573" v="543" actId="20577"/>
          <ac:spMkLst>
            <pc:docMk/>
            <pc:sldMk cId="2269274021" sldId="273"/>
            <ac:spMk id="2" creationId="{E5A7C38A-07AC-F382-F111-968FEA5403F0}"/>
          </ac:spMkLst>
        </pc:spChg>
        <pc:spChg chg="mod">
          <ac:chgData name="Tuomela Pauliina" userId="645014ba-d732-475d-862b-780bda629af3" providerId="ADAL" clId="{864F7B8D-166B-420C-97CF-65C017CCB56F}" dt="2026-07-09T07:13:42.160" v="544"/>
          <ac:spMkLst>
            <pc:docMk/>
            <pc:sldMk cId="2269274021" sldId="273"/>
            <ac:spMk id="3" creationId="{4065C996-BAB1-A469-252A-EB0C75FB60B0}"/>
          </ac:spMkLst>
        </pc:spChg>
      </pc:sldChg>
      <pc:sldChg chg="addSp modSp new modAnim">
        <pc:chgData name="Tuomela Pauliina" userId="645014ba-d732-475d-862b-780bda629af3" providerId="ADAL" clId="{864F7B8D-166B-420C-97CF-65C017CCB56F}" dt="2026-07-09T07:14:15.353" v="546"/>
        <pc:sldMkLst>
          <pc:docMk/>
          <pc:sldMk cId="1785344323" sldId="274"/>
        </pc:sldMkLst>
        <pc:picChg chg="add mod">
          <ac:chgData name="Tuomela Pauliina" userId="645014ba-d732-475d-862b-780bda629af3" providerId="ADAL" clId="{864F7B8D-166B-420C-97CF-65C017CCB56F}" dt="2026-07-09T07:14:15.353" v="546"/>
          <ac:picMkLst>
            <pc:docMk/>
            <pc:sldMk cId="1785344323" sldId="274"/>
            <ac:picMk id="2" creationId="{6C7A4E98-6764-AA25-AC56-5EE535C1510A}"/>
          </ac:picMkLst>
        </pc:picChg>
      </pc:sldChg>
      <pc:sldChg chg="addSp delSp modSp new mod setBg modClrScheme chgLayout">
        <pc:chgData name="Tuomela Pauliina" userId="645014ba-d732-475d-862b-780bda629af3" providerId="ADAL" clId="{864F7B8D-166B-420C-97CF-65C017CCB56F}" dt="2026-07-09T07:15:18.280" v="578" actId="26606"/>
        <pc:sldMkLst>
          <pc:docMk/>
          <pc:sldMk cId="4119181873" sldId="275"/>
        </pc:sldMkLst>
        <pc:spChg chg="mod ord">
          <ac:chgData name="Tuomela Pauliina" userId="645014ba-d732-475d-862b-780bda629af3" providerId="ADAL" clId="{864F7B8D-166B-420C-97CF-65C017CCB56F}" dt="2026-07-09T07:15:18.280" v="578" actId="26606"/>
          <ac:spMkLst>
            <pc:docMk/>
            <pc:sldMk cId="4119181873" sldId="275"/>
            <ac:spMk id="2" creationId="{120E1ACF-26E1-DEA7-CD39-08FDC15ABEFD}"/>
          </ac:spMkLst>
        </pc:spChg>
        <pc:spChg chg="add mod ord">
          <ac:chgData name="Tuomela Pauliina" userId="645014ba-d732-475d-862b-780bda629af3" providerId="ADAL" clId="{864F7B8D-166B-420C-97CF-65C017CCB56F}" dt="2026-07-09T07:15:18.280" v="578" actId="26606"/>
          <ac:spMkLst>
            <pc:docMk/>
            <pc:sldMk cId="4119181873" sldId="275"/>
            <ac:spMk id="4" creationId="{4ADE5E23-C9BE-D343-A2E4-D7371B23924D}"/>
          </ac:spMkLst>
        </pc:spChg>
        <pc:spChg chg="add">
          <ac:chgData name="Tuomela Pauliina" userId="645014ba-d732-475d-862b-780bda629af3" providerId="ADAL" clId="{864F7B8D-166B-420C-97CF-65C017CCB56F}" dt="2026-07-09T07:15:18.280" v="578" actId="26606"/>
          <ac:spMkLst>
            <pc:docMk/>
            <pc:sldMk cId="4119181873" sldId="275"/>
            <ac:spMk id="8" creationId="{C98F4480-8749-4E48-82BB-3A0F2F311E0A}"/>
          </ac:spMkLst>
        </pc:spChg>
        <pc:spChg chg="add">
          <ac:chgData name="Tuomela Pauliina" userId="645014ba-d732-475d-862b-780bda629af3" providerId="ADAL" clId="{864F7B8D-166B-420C-97CF-65C017CCB56F}" dt="2026-07-09T07:15:18.280" v="578" actId="26606"/>
          <ac:spMkLst>
            <pc:docMk/>
            <pc:sldMk cId="4119181873" sldId="275"/>
            <ac:spMk id="9" creationId="{5249F694-12BA-47C4-9FF3-570372F3B967}"/>
          </ac:spMkLst>
        </pc:spChg>
        <pc:spChg chg="add">
          <ac:chgData name="Tuomela Pauliina" userId="645014ba-d732-475d-862b-780bda629af3" providerId="ADAL" clId="{864F7B8D-166B-420C-97CF-65C017CCB56F}" dt="2026-07-09T07:15:18.280" v="578" actId="26606"/>
          <ac:spMkLst>
            <pc:docMk/>
            <pc:sldMk cId="4119181873" sldId="275"/>
            <ac:spMk id="15" creationId="{E1CE536E-134A-4A35-900B-30F927D5B525}"/>
          </ac:spMkLst>
        </pc:spChg>
        <pc:spChg chg="add">
          <ac:chgData name="Tuomela Pauliina" userId="645014ba-d732-475d-862b-780bda629af3" providerId="ADAL" clId="{864F7B8D-166B-420C-97CF-65C017CCB56F}" dt="2026-07-09T07:15:18.280" v="578" actId="26606"/>
          <ac:spMkLst>
            <pc:docMk/>
            <pc:sldMk cId="4119181873" sldId="275"/>
            <ac:spMk id="17" creationId="{FA0382D1-1594-4E3D-842E-04E1E5E7578B}"/>
          </ac:spMkLst>
        </pc:spChg>
        <pc:picChg chg="add mod ord">
          <ac:chgData name="Tuomela Pauliina" userId="645014ba-d732-475d-862b-780bda629af3" providerId="ADAL" clId="{864F7B8D-166B-420C-97CF-65C017CCB56F}" dt="2026-07-09T07:15:18.280" v="578" actId="26606"/>
          <ac:picMkLst>
            <pc:docMk/>
            <pc:sldMk cId="4119181873" sldId="275"/>
            <ac:picMk id="6" creationId="{4B431F56-08C8-C981-0092-0C936D7B9EB3}"/>
          </ac:picMkLst>
        </pc:picChg>
      </pc:sldChg>
      <pc:sldChg chg="addSp delSp modSp new mod setBg">
        <pc:chgData name="Tuomela Pauliina" userId="645014ba-d732-475d-862b-780bda629af3" providerId="ADAL" clId="{864F7B8D-166B-420C-97CF-65C017CCB56F}" dt="2026-07-09T07:15:59.828" v="621" actId="26606"/>
        <pc:sldMkLst>
          <pc:docMk/>
          <pc:sldMk cId="3026893110" sldId="276"/>
        </pc:sldMkLst>
        <pc:spChg chg="mod">
          <ac:chgData name="Tuomela Pauliina" userId="645014ba-d732-475d-862b-780bda629af3" providerId="ADAL" clId="{864F7B8D-166B-420C-97CF-65C017CCB56F}" dt="2026-07-09T07:15:59.828" v="621" actId="26606"/>
          <ac:spMkLst>
            <pc:docMk/>
            <pc:sldMk cId="3026893110" sldId="276"/>
            <ac:spMk id="2" creationId="{38309C9B-38EF-50EA-C423-1268ADC31395}"/>
          </ac:spMkLst>
        </pc:spChg>
        <pc:graphicFrameChg chg="add mod modGraphic">
          <ac:chgData name="Tuomela Pauliina" userId="645014ba-d732-475d-862b-780bda629af3" providerId="ADAL" clId="{864F7B8D-166B-420C-97CF-65C017CCB56F}" dt="2026-07-09T07:15:59.828" v="621" actId="26606"/>
          <ac:graphicFrameMkLst>
            <pc:docMk/>
            <pc:sldMk cId="3026893110" sldId="276"/>
            <ac:graphicFrameMk id="4" creationId="{20349C32-64DD-CBAC-851D-F335B0EF1020}"/>
          </ac:graphicFrameMkLst>
        </pc:graphicFrameChg>
      </pc:sldChg>
      <pc:sldChg chg="modSp new mod">
        <pc:chgData name="Tuomela Pauliina" userId="645014ba-d732-475d-862b-780bda629af3" providerId="ADAL" clId="{864F7B8D-166B-420C-97CF-65C017CCB56F}" dt="2026-07-09T07:16:57.396" v="653"/>
        <pc:sldMkLst>
          <pc:docMk/>
          <pc:sldMk cId="3625076038" sldId="277"/>
        </pc:sldMkLst>
        <pc:spChg chg="mod">
          <ac:chgData name="Tuomela Pauliina" userId="645014ba-d732-475d-862b-780bda629af3" providerId="ADAL" clId="{864F7B8D-166B-420C-97CF-65C017CCB56F}" dt="2026-07-09T07:16:33.807" v="650" actId="20577"/>
          <ac:spMkLst>
            <pc:docMk/>
            <pc:sldMk cId="3625076038" sldId="277"/>
            <ac:spMk id="2" creationId="{18FED43D-039F-BF09-5E8D-935EE8770C2F}"/>
          </ac:spMkLst>
        </pc:spChg>
        <pc:spChg chg="mod">
          <ac:chgData name="Tuomela Pauliina" userId="645014ba-d732-475d-862b-780bda629af3" providerId="ADAL" clId="{864F7B8D-166B-420C-97CF-65C017CCB56F}" dt="2026-07-09T07:16:57.396" v="653"/>
          <ac:spMkLst>
            <pc:docMk/>
            <pc:sldMk cId="3625076038" sldId="277"/>
            <ac:spMk id="3" creationId="{2ED495FC-387C-62AD-145A-27F7D8914DEE}"/>
          </ac:spMkLst>
        </pc:spChg>
      </pc:sldChg>
      <pc:sldChg chg="modSp new mod">
        <pc:chgData name="Tuomela Pauliina" userId="645014ba-d732-475d-862b-780bda629af3" providerId="ADAL" clId="{864F7B8D-166B-420C-97CF-65C017CCB56F}" dt="2026-07-09T07:45:46.348" v="661" actId="20577"/>
        <pc:sldMkLst>
          <pc:docMk/>
          <pc:sldMk cId="1822087157" sldId="278"/>
        </pc:sldMkLst>
        <pc:spChg chg="mod">
          <ac:chgData name="Tuomela Pauliina" userId="645014ba-d732-475d-862b-780bda629af3" providerId="ADAL" clId="{864F7B8D-166B-420C-97CF-65C017CCB56F}" dt="2026-07-09T07:45:46.348" v="661" actId="20577"/>
          <ac:spMkLst>
            <pc:docMk/>
            <pc:sldMk cId="1822087157" sldId="278"/>
            <ac:spMk id="2" creationId="{1E800EBD-2620-5D9E-FF60-C41F592AEE0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image" Target="../media/image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image" Target="../media/image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8C4BB-414C-4A93-B985-7386649FD56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fi-FI"/>
        </a:p>
      </dgm:t>
    </dgm:pt>
    <dgm:pt modelId="{B2A77E1F-0F31-401E-B3D9-02F539E488E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 dirty="0"/>
            <a:t>Virhe</a:t>
          </a:r>
        </a:p>
      </dgm:t>
    </dgm:pt>
    <dgm:pt modelId="{E31CE0B1-D8B5-4F26-999C-B4A8A4E11A7D}" type="parTrans" cxnId="{E2E2D22A-4FDF-45EF-BE48-104E5BD26C6A}">
      <dgm:prSet/>
      <dgm:spPr/>
      <dgm:t>
        <a:bodyPr/>
        <a:lstStyle/>
        <a:p>
          <a:endParaRPr lang="fi-FI"/>
        </a:p>
      </dgm:t>
    </dgm:pt>
    <dgm:pt modelId="{F20D1F9B-527F-4DF8-A3E0-DA3C1ED341D3}" type="sibTrans" cxnId="{E2E2D22A-4FDF-45EF-BE48-104E5BD26C6A}">
      <dgm:prSet/>
      <dgm:spPr/>
      <dgm:t>
        <a:bodyPr/>
        <a:lstStyle/>
        <a:p>
          <a:endParaRPr lang="fi-FI"/>
        </a:p>
      </dgm:t>
    </dgm:pt>
    <dgm:pt modelId="{6E72BC94-7AB6-47D3-839D-53F8B8CD657B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Luulet jotakin tietoa oikeaksi, ja jaat sen.</a:t>
          </a:r>
        </a:p>
      </dgm:t>
    </dgm:pt>
    <dgm:pt modelId="{BB5D6202-D739-4ABA-A55C-AC2842E0437A}" type="parTrans" cxnId="{7FB34362-E345-4282-9E44-2997DE043456}">
      <dgm:prSet/>
      <dgm:spPr/>
      <dgm:t>
        <a:bodyPr/>
        <a:lstStyle/>
        <a:p>
          <a:endParaRPr lang="fi-FI"/>
        </a:p>
      </dgm:t>
    </dgm:pt>
    <dgm:pt modelId="{403B3CB1-F6B1-42D2-A406-F839D97686CA}" type="sibTrans" cxnId="{7FB34362-E345-4282-9E44-2997DE043456}">
      <dgm:prSet/>
      <dgm:spPr/>
      <dgm:t>
        <a:bodyPr/>
        <a:lstStyle/>
        <a:p>
          <a:endParaRPr lang="fi-FI"/>
        </a:p>
      </dgm:t>
    </dgm:pt>
    <dgm:pt modelId="{51756373-ED0D-4D55-BA9D-FFD6EDC1357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/>
            <a:t>Valhe</a:t>
          </a:r>
        </a:p>
      </dgm:t>
    </dgm:pt>
    <dgm:pt modelId="{CFE9D579-51D3-4C22-841A-5EB2F4EC61EA}" type="parTrans" cxnId="{CF287F20-65C5-46E7-95E7-165832DB4FB1}">
      <dgm:prSet/>
      <dgm:spPr/>
      <dgm:t>
        <a:bodyPr/>
        <a:lstStyle/>
        <a:p>
          <a:endParaRPr lang="fi-FI"/>
        </a:p>
      </dgm:t>
    </dgm:pt>
    <dgm:pt modelId="{27DA363A-87EB-4A72-A0FC-DF6670A384C8}" type="sibTrans" cxnId="{CF287F20-65C5-46E7-95E7-165832DB4FB1}">
      <dgm:prSet/>
      <dgm:spPr/>
      <dgm:t>
        <a:bodyPr/>
        <a:lstStyle/>
        <a:p>
          <a:endParaRPr lang="fi-FI"/>
        </a:p>
      </dgm:t>
    </dgm:pt>
    <dgm:pt modelId="{C3A39DB8-2224-4C41-82C8-3A3D3F7DE2F4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Tuotat ja jaat väärää tietoa tarkoituksella.</a:t>
          </a:r>
        </a:p>
      </dgm:t>
    </dgm:pt>
    <dgm:pt modelId="{CD4C1137-9A11-4C5E-A304-18BB7796A867}" type="parTrans" cxnId="{00822783-2ACF-4A01-B08E-A4C4C2E7825E}">
      <dgm:prSet/>
      <dgm:spPr/>
      <dgm:t>
        <a:bodyPr/>
        <a:lstStyle/>
        <a:p>
          <a:endParaRPr lang="fi-FI"/>
        </a:p>
      </dgm:t>
    </dgm:pt>
    <dgm:pt modelId="{FA25E846-645B-4A6D-91E5-2964AE3B64BA}" type="sibTrans" cxnId="{00822783-2ACF-4A01-B08E-A4C4C2E7825E}">
      <dgm:prSet/>
      <dgm:spPr/>
      <dgm:t>
        <a:bodyPr/>
        <a:lstStyle/>
        <a:p>
          <a:endParaRPr lang="fi-FI"/>
        </a:p>
      </dgm:t>
    </dgm:pt>
    <dgm:pt modelId="{FFB2F760-74DC-47FA-B556-174FCD4475B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/>
            <a:t>Juoru</a:t>
          </a:r>
        </a:p>
      </dgm:t>
    </dgm:pt>
    <dgm:pt modelId="{B9927305-5454-4E7D-BFAD-20D5C2D50329}" type="parTrans" cxnId="{E129BE0B-6D40-4BCE-B9A8-5B82157253C0}">
      <dgm:prSet/>
      <dgm:spPr/>
      <dgm:t>
        <a:bodyPr/>
        <a:lstStyle/>
        <a:p>
          <a:endParaRPr lang="fi-FI"/>
        </a:p>
      </dgm:t>
    </dgm:pt>
    <dgm:pt modelId="{D3349038-7332-4AE2-B8AA-A72890B934FE}" type="sibTrans" cxnId="{E129BE0B-6D40-4BCE-B9A8-5B82157253C0}">
      <dgm:prSet/>
      <dgm:spPr/>
      <dgm:t>
        <a:bodyPr/>
        <a:lstStyle/>
        <a:p>
          <a:endParaRPr lang="fi-FI"/>
        </a:p>
      </dgm:t>
    </dgm:pt>
    <dgm:pt modelId="{43AA2EEF-C16F-4AFC-A727-41B8D8651262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Otat luokkakaverista kuvan, ja jaat sen nolaustarkoituksessa.</a:t>
          </a:r>
        </a:p>
      </dgm:t>
    </dgm:pt>
    <dgm:pt modelId="{32343B54-14BB-4A03-BF85-F58B036804C4}" type="parTrans" cxnId="{4AAC71E9-B6D6-4ED4-9952-03A155C14AEA}">
      <dgm:prSet/>
      <dgm:spPr/>
      <dgm:t>
        <a:bodyPr/>
        <a:lstStyle/>
        <a:p>
          <a:endParaRPr lang="fi-FI"/>
        </a:p>
      </dgm:t>
    </dgm:pt>
    <dgm:pt modelId="{91151C9E-DB0A-4222-AFD4-EB95C8FF0F6B}" type="sibTrans" cxnId="{4AAC71E9-B6D6-4ED4-9952-03A155C14AEA}">
      <dgm:prSet/>
      <dgm:spPr/>
      <dgm:t>
        <a:bodyPr/>
        <a:lstStyle/>
        <a:p>
          <a:endParaRPr lang="fi-FI"/>
        </a:p>
      </dgm:t>
    </dgm:pt>
    <dgm:pt modelId="{B39AD344-F814-4D20-9654-FD0D95799BF7}" type="pres">
      <dgm:prSet presAssocID="{6248C4BB-414C-4A93-B985-7386649FD562}" presName="root" presStyleCnt="0">
        <dgm:presLayoutVars>
          <dgm:dir/>
          <dgm:resizeHandles val="exact"/>
        </dgm:presLayoutVars>
      </dgm:prSet>
      <dgm:spPr/>
    </dgm:pt>
    <dgm:pt modelId="{013081EB-0EB5-4EB3-A01B-068E35A15168}" type="pres">
      <dgm:prSet presAssocID="{B2A77E1F-0F31-401E-B3D9-02F539E488E0}" presName="compNode" presStyleCnt="0"/>
      <dgm:spPr/>
    </dgm:pt>
    <dgm:pt modelId="{613B7C22-21FC-46A5-8A67-8002B167138E}" type="pres">
      <dgm:prSet presAssocID="{B2A77E1F-0F31-401E-B3D9-02F539E488E0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lje tasaisella täytöllä"/>
        </a:ext>
      </dgm:extLst>
    </dgm:pt>
    <dgm:pt modelId="{11CF543D-5799-4CC4-97FF-74FA9FCF7C59}" type="pres">
      <dgm:prSet presAssocID="{B2A77E1F-0F31-401E-B3D9-02F539E488E0}" presName="iconSpace" presStyleCnt="0"/>
      <dgm:spPr/>
    </dgm:pt>
    <dgm:pt modelId="{F591FF95-3151-4823-9A55-6E50C607ECE3}" type="pres">
      <dgm:prSet presAssocID="{B2A77E1F-0F31-401E-B3D9-02F539E488E0}" presName="parTx" presStyleLbl="revTx" presStyleIdx="0" presStyleCnt="6">
        <dgm:presLayoutVars>
          <dgm:chMax val="0"/>
          <dgm:chPref val="0"/>
        </dgm:presLayoutVars>
      </dgm:prSet>
      <dgm:spPr/>
    </dgm:pt>
    <dgm:pt modelId="{A9407F95-0D6A-4E69-87CD-259F32C919E9}" type="pres">
      <dgm:prSet presAssocID="{B2A77E1F-0F31-401E-B3D9-02F539E488E0}" presName="txSpace" presStyleCnt="0"/>
      <dgm:spPr/>
    </dgm:pt>
    <dgm:pt modelId="{FD5CBA36-56AE-4A57-93CC-27136A2C612C}" type="pres">
      <dgm:prSet presAssocID="{B2A77E1F-0F31-401E-B3D9-02F539E488E0}" presName="desTx" presStyleLbl="revTx" presStyleIdx="1" presStyleCnt="6">
        <dgm:presLayoutVars/>
      </dgm:prSet>
      <dgm:spPr/>
    </dgm:pt>
    <dgm:pt modelId="{16B5E56C-D8DD-4E51-9EE2-BA973273A76C}" type="pres">
      <dgm:prSet presAssocID="{F20D1F9B-527F-4DF8-A3E0-DA3C1ED341D3}" presName="sibTrans" presStyleCnt="0"/>
      <dgm:spPr/>
    </dgm:pt>
    <dgm:pt modelId="{08EE9401-4FA8-4061-BC79-E722F0CC4E76}" type="pres">
      <dgm:prSet presAssocID="{51756373-ED0D-4D55-BA9D-FFD6EDC13570}" presName="compNode" presStyleCnt="0"/>
      <dgm:spPr/>
    </dgm:pt>
    <dgm:pt modelId="{F29DAB37-B656-4CF7-A9C7-B8F5B0150CEE}" type="pres">
      <dgm:prSet presAssocID="{51756373-ED0D-4D55-BA9D-FFD6EDC13570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holaisen kasvot, tasainen täyttö tasaisella täytöllä"/>
        </a:ext>
      </dgm:extLst>
    </dgm:pt>
    <dgm:pt modelId="{154BCB21-FAB4-4C10-8C4E-2D7E63AF6AFE}" type="pres">
      <dgm:prSet presAssocID="{51756373-ED0D-4D55-BA9D-FFD6EDC13570}" presName="iconSpace" presStyleCnt="0"/>
      <dgm:spPr/>
    </dgm:pt>
    <dgm:pt modelId="{C5491001-88AC-4DFE-A31A-E1882FB0819B}" type="pres">
      <dgm:prSet presAssocID="{51756373-ED0D-4D55-BA9D-FFD6EDC13570}" presName="parTx" presStyleLbl="revTx" presStyleIdx="2" presStyleCnt="6">
        <dgm:presLayoutVars>
          <dgm:chMax val="0"/>
          <dgm:chPref val="0"/>
        </dgm:presLayoutVars>
      </dgm:prSet>
      <dgm:spPr/>
    </dgm:pt>
    <dgm:pt modelId="{37CF9153-DDBB-4FC5-B146-887887FE17E2}" type="pres">
      <dgm:prSet presAssocID="{51756373-ED0D-4D55-BA9D-FFD6EDC13570}" presName="txSpace" presStyleCnt="0"/>
      <dgm:spPr/>
    </dgm:pt>
    <dgm:pt modelId="{020FAAA1-4967-4E64-B56B-9F8374CF6422}" type="pres">
      <dgm:prSet presAssocID="{51756373-ED0D-4D55-BA9D-FFD6EDC13570}" presName="desTx" presStyleLbl="revTx" presStyleIdx="3" presStyleCnt="6">
        <dgm:presLayoutVars/>
      </dgm:prSet>
      <dgm:spPr/>
    </dgm:pt>
    <dgm:pt modelId="{B3E09D70-C56B-4B64-932A-D3BF8222EBBC}" type="pres">
      <dgm:prSet presAssocID="{27DA363A-87EB-4A72-A0FC-DF6670A384C8}" presName="sibTrans" presStyleCnt="0"/>
      <dgm:spPr/>
    </dgm:pt>
    <dgm:pt modelId="{35394979-BDC6-47BE-8093-AAF3807526B7}" type="pres">
      <dgm:prSet presAssocID="{FFB2F760-74DC-47FA-B556-174FCD4475B8}" presName="compNode" presStyleCnt="0"/>
      <dgm:spPr/>
    </dgm:pt>
    <dgm:pt modelId="{BA7B43E8-6BAC-48E7-8D25-7054A53FC1D6}" type="pres">
      <dgm:prSet presAssocID="{FFB2F760-74DC-47FA-B556-174FCD4475B8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skustelu tasaisella täytöllä"/>
        </a:ext>
      </dgm:extLst>
    </dgm:pt>
    <dgm:pt modelId="{5E0E8FCA-B8DF-448D-A979-79A9E532163A}" type="pres">
      <dgm:prSet presAssocID="{FFB2F760-74DC-47FA-B556-174FCD4475B8}" presName="iconSpace" presStyleCnt="0"/>
      <dgm:spPr/>
    </dgm:pt>
    <dgm:pt modelId="{CCE89608-8ECF-4F34-B8E4-C73185B72817}" type="pres">
      <dgm:prSet presAssocID="{FFB2F760-74DC-47FA-B556-174FCD4475B8}" presName="parTx" presStyleLbl="revTx" presStyleIdx="4" presStyleCnt="6">
        <dgm:presLayoutVars>
          <dgm:chMax val="0"/>
          <dgm:chPref val="0"/>
        </dgm:presLayoutVars>
      </dgm:prSet>
      <dgm:spPr/>
    </dgm:pt>
    <dgm:pt modelId="{651E08AB-C3AA-4231-B83C-F534EE63791D}" type="pres">
      <dgm:prSet presAssocID="{FFB2F760-74DC-47FA-B556-174FCD4475B8}" presName="txSpace" presStyleCnt="0"/>
      <dgm:spPr/>
    </dgm:pt>
    <dgm:pt modelId="{A79CAD43-C272-4C5E-BC65-444ABE08D80F}" type="pres">
      <dgm:prSet presAssocID="{FFB2F760-74DC-47FA-B556-174FCD4475B8}" presName="desTx" presStyleLbl="revTx" presStyleIdx="5" presStyleCnt="6">
        <dgm:presLayoutVars/>
      </dgm:prSet>
      <dgm:spPr/>
    </dgm:pt>
  </dgm:ptLst>
  <dgm:cxnLst>
    <dgm:cxn modelId="{E129BE0B-6D40-4BCE-B9A8-5B82157253C0}" srcId="{6248C4BB-414C-4A93-B985-7386649FD562}" destId="{FFB2F760-74DC-47FA-B556-174FCD4475B8}" srcOrd="2" destOrd="0" parTransId="{B9927305-5454-4E7D-BFAD-20D5C2D50329}" sibTransId="{D3349038-7332-4AE2-B8AA-A72890B934FE}"/>
    <dgm:cxn modelId="{CF287F20-65C5-46E7-95E7-165832DB4FB1}" srcId="{6248C4BB-414C-4A93-B985-7386649FD562}" destId="{51756373-ED0D-4D55-BA9D-FFD6EDC13570}" srcOrd="1" destOrd="0" parTransId="{CFE9D579-51D3-4C22-841A-5EB2F4EC61EA}" sibTransId="{27DA363A-87EB-4A72-A0FC-DF6670A384C8}"/>
    <dgm:cxn modelId="{E2E2D22A-4FDF-45EF-BE48-104E5BD26C6A}" srcId="{6248C4BB-414C-4A93-B985-7386649FD562}" destId="{B2A77E1F-0F31-401E-B3D9-02F539E488E0}" srcOrd="0" destOrd="0" parTransId="{E31CE0B1-D8B5-4F26-999C-B4A8A4E11A7D}" sibTransId="{F20D1F9B-527F-4DF8-A3E0-DA3C1ED341D3}"/>
    <dgm:cxn modelId="{7FB34362-E345-4282-9E44-2997DE043456}" srcId="{B2A77E1F-0F31-401E-B3D9-02F539E488E0}" destId="{6E72BC94-7AB6-47D3-839D-53F8B8CD657B}" srcOrd="0" destOrd="0" parTransId="{BB5D6202-D739-4ABA-A55C-AC2842E0437A}" sibTransId="{403B3CB1-F6B1-42D2-A406-F839D97686CA}"/>
    <dgm:cxn modelId="{E2C37A46-7E1D-4CD7-88BA-9E3564B0F40F}" type="presOf" srcId="{C3A39DB8-2224-4C41-82C8-3A3D3F7DE2F4}" destId="{020FAAA1-4967-4E64-B56B-9F8374CF6422}" srcOrd="0" destOrd="0" presId="urn:microsoft.com/office/officeart/2018/5/layout/CenteredIconLabelDescriptionList"/>
    <dgm:cxn modelId="{D9E2C96D-3CEF-440D-B2AC-C3A915087718}" type="presOf" srcId="{51756373-ED0D-4D55-BA9D-FFD6EDC13570}" destId="{C5491001-88AC-4DFE-A31A-E1882FB0819B}" srcOrd="0" destOrd="0" presId="urn:microsoft.com/office/officeart/2018/5/layout/CenteredIconLabelDescriptionList"/>
    <dgm:cxn modelId="{F290127B-A058-4E74-BDF8-64229E647042}" type="presOf" srcId="{B2A77E1F-0F31-401E-B3D9-02F539E488E0}" destId="{F591FF95-3151-4823-9A55-6E50C607ECE3}" srcOrd="0" destOrd="0" presId="urn:microsoft.com/office/officeart/2018/5/layout/CenteredIconLabelDescriptionList"/>
    <dgm:cxn modelId="{D69E757D-B0F2-4BDF-A808-AE237BD501D1}" type="presOf" srcId="{6E72BC94-7AB6-47D3-839D-53F8B8CD657B}" destId="{FD5CBA36-56AE-4A57-93CC-27136A2C612C}" srcOrd="0" destOrd="0" presId="urn:microsoft.com/office/officeart/2018/5/layout/CenteredIconLabelDescriptionList"/>
    <dgm:cxn modelId="{00822783-2ACF-4A01-B08E-A4C4C2E7825E}" srcId="{51756373-ED0D-4D55-BA9D-FFD6EDC13570}" destId="{C3A39DB8-2224-4C41-82C8-3A3D3F7DE2F4}" srcOrd="0" destOrd="0" parTransId="{CD4C1137-9A11-4C5E-A304-18BB7796A867}" sibTransId="{FA25E846-645B-4A6D-91E5-2964AE3B64BA}"/>
    <dgm:cxn modelId="{DC01F794-ED2E-4294-A7C1-CCBCD48183A0}" type="presOf" srcId="{6248C4BB-414C-4A93-B985-7386649FD562}" destId="{B39AD344-F814-4D20-9654-FD0D95799BF7}" srcOrd="0" destOrd="0" presId="urn:microsoft.com/office/officeart/2018/5/layout/CenteredIconLabelDescriptionList"/>
    <dgm:cxn modelId="{3E4557B4-05F8-45EA-BF16-807A087E26EF}" type="presOf" srcId="{43AA2EEF-C16F-4AFC-A727-41B8D8651262}" destId="{A79CAD43-C272-4C5E-BC65-444ABE08D80F}" srcOrd="0" destOrd="0" presId="urn:microsoft.com/office/officeart/2018/5/layout/CenteredIconLabelDescriptionList"/>
    <dgm:cxn modelId="{478272CA-8565-4F63-8C6A-D1D745D9762D}" type="presOf" srcId="{FFB2F760-74DC-47FA-B556-174FCD4475B8}" destId="{CCE89608-8ECF-4F34-B8E4-C73185B72817}" srcOrd="0" destOrd="0" presId="urn:microsoft.com/office/officeart/2018/5/layout/CenteredIconLabelDescriptionList"/>
    <dgm:cxn modelId="{4AAC71E9-B6D6-4ED4-9952-03A155C14AEA}" srcId="{FFB2F760-74DC-47FA-B556-174FCD4475B8}" destId="{43AA2EEF-C16F-4AFC-A727-41B8D8651262}" srcOrd="0" destOrd="0" parTransId="{32343B54-14BB-4A03-BF85-F58B036804C4}" sibTransId="{91151C9E-DB0A-4222-AFD4-EB95C8FF0F6B}"/>
    <dgm:cxn modelId="{AD9814A6-7148-47FE-86EF-78FB4405E41B}" type="presParOf" srcId="{B39AD344-F814-4D20-9654-FD0D95799BF7}" destId="{013081EB-0EB5-4EB3-A01B-068E35A15168}" srcOrd="0" destOrd="0" presId="urn:microsoft.com/office/officeart/2018/5/layout/CenteredIconLabelDescriptionList"/>
    <dgm:cxn modelId="{0874F5C5-BCBC-4E54-B966-FDD3CDED1974}" type="presParOf" srcId="{013081EB-0EB5-4EB3-A01B-068E35A15168}" destId="{613B7C22-21FC-46A5-8A67-8002B167138E}" srcOrd="0" destOrd="0" presId="urn:microsoft.com/office/officeart/2018/5/layout/CenteredIconLabelDescriptionList"/>
    <dgm:cxn modelId="{3DDBD3CD-7390-492A-90EA-2528FF348C36}" type="presParOf" srcId="{013081EB-0EB5-4EB3-A01B-068E35A15168}" destId="{11CF543D-5799-4CC4-97FF-74FA9FCF7C59}" srcOrd="1" destOrd="0" presId="urn:microsoft.com/office/officeart/2018/5/layout/CenteredIconLabelDescriptionList"/>
    <dgm:cxn modelId="{BD6A9263-57EA-40BA-924C-FCC8BCEC66CF}" type="presParOf" srcId="{013081EB-0EB5-4EB3-A01B-068E35A15168}" destId="{F591FF95-3151-4823-9A55-6E50C607ECE3}" srcOrd="2" destOrd="0" presId="urn:microsoft.com/office/officeart/2018/5/layout/CenteredIconLabelDescriptionList"/>
    <dgm:cxn modelId="{4F9E953C-E6CE-4861-B100-DF32BDF416A3}" type="presParOf" srcId="{013081EB-0EB5-4EB3-A01B-068E35A15168}" destId="{A9407F95-0D6A-4E69-87CD-259F32C919E9}" srcOrd="3" destOrd="0" presId="urn:microsoft.com/office/officeart/2018/5/layout/CenteredIconLabelDescriptionList"/>
    <dgm:cxn modelId="{C874FB03-C9A1-4AE3-B0B0-D4D2E8F9138F}" type="presParOf" srcId="{013081EB-0EB5-4EB3-A01B-068E35A15168}" destId="{FD5CBA36-56AE-4A57-93CC-27136A2C612C}" srcOrd="4" destOrd="0" presId="urn:microsoft.com/office/officeart/2018/5/layout/CenteredIconLabelDescriptionList"/>
    <dgm:cxn modelId="{D5718FF3-0AF3-4AEF-A1D5-E8D6D26270F8}" type="presParOf" srcId="{B39AD344-F814-4D20-9654-FD0D95799BF7}" destId="{16B5E56C-D8DD-4E51-9EE2-BA973273A76C}" srcOrd="1" destOrd="0" presId="urn:microsoft.com/office/officeart/2018/5/layout/CenteredIconLabelDescriptionList"/>
    <dgm:cxn modelId="{57BE4AEF-D19F-46E7-8203-839E8039788B}" type="presParOf" srcId="{B39AD344-F814-4D20-9654-FD0D95799BF7}" destId="{08EE9401-4FA8-4061-BC79-E722F0CC4E76}" srcOrd="2" destOrd="0" presId="urn:microsoft.com/office/officeart/2018/5/layout/CenteredIconLabelDescriptionList"/>
    <dgm:cxn modelId="{2264846B-84D3-4B84-92EC-69B693DBE5C0}" type="presParOf" srcId="{08EE9401-4FA8-4061-BC79-E722F0CC4E76}" destId="{F29DAB37-B656-4CF7-A9C7-B8F5B0150CEE}" srcOrd="0" destOrd="0" presId="urn:microsoft.com/office/officeart/2018/5/layout/CenteredIconLabelDescriptionList"/>
    <dgm:cxn modelId="{EBE15076-8C7B-4F9C-9A69-C0B77B172917}" type="presParOf" srcId="{08EE9401-4FA8-4061-BC79-E722F0CC4E76}" destId="{154BCB21-FAB4-4C10-8C4E-2D7E63AF6AFE}" srcOrd="1" destOrd="0" presId="urn:microsoft.com/office/officeart/2018/5/layout/CenteredIconLabelDescriptionList"/>
    <dgm:cxn modelId="{4551ABE3-048F-432C-9B88-B5C4AC93BC2A}" type="presParOf" srcId="{08EE9401-4FA8-4061-BC79-E722F0CC4E76}" destId="{C5491001-88AC-4DFE-A31A-E1882FB0819B}" srcOrd="2" destOrd="0" presId="urn:microsoft.com/office/officeart/2018/5/layout/CenteredIconLabelDescriptionList"/>
    <dgm:cxn modelId="{9EC61B8F-F1A3-4D9A-A559-1F6B46AC7B6A}" type="presParOf" srcId="{08EE9401-4FA8-4061-BC79-E722F0CC4E76}" destId="{37CF9153-DDBB-4FC5-B146-887887FE17E2}" srcOrd="3" destOrd="0" presId="urn:microsoft.com/office/officeart/2018/5/layout/CenteredIconLabelDescriptionList"/>
    <dgm:cxn modelId="{10FDC067-29BA-46B2-8093-85D404F79F1C}" type="presParOf" srcId="{08EE9401-4FA8-4061-BC79-E722F0CC4E76}" destId="{020FAAA1-4967-4E64-B56B-9F8374CF6422}" srcOrd="4" destOrd="0" presId="urn:microsoft.com/office/officeart/2018/5/layout/CenteredIconLabelDescriptionList"/>
    <dgm:cxn modelId="{822ED793-CBB1-4324-A26D-164463A9FC6C}" type="presParOf" srcId="{B39AD344-F814-4D20-9654-FD0D95799BF7}" destId="{B3E09D70-C56B-4B64-932A-D3BF8222EBBC}" srcOrd="3" destOrd="0" presId="urn:microsoft.com/office/officeart/2018/5/layout/CenteredIconLabelDescriptionList"/>
    <dgm:cxn modelId="{05E4C3C3-1FF8-4CDF-91F8-EB0F8D017303}" type="presParOf" srcId="{B39AD344-F814-4D20-9654-FD0D95799BF7}" destId="{35394979-BDC6-47BE-8093-AAF3807526B7}" srcOrd="4" destOrd="0" presId="urn:microsoft.com/office/officeart/2018/5/layout/CenteredIconLabelDescriptionList"/>
    <dgm:cxn modelId="{EB259608-FB78-484F-9BD8-C97C2D14485B}" type="presParOf" srcId="{35394979-BDC6-47BE-8093-AAF3807526B7}" destId="{BA7B43E8-6BAC-48E7-8D25-7054A53FC1D6}" srcOrd="0" destOrd="0" presId="urn:microsoft.com/office/officeart/2018/5/layout/CenteredIconLabelDescriptionList"/>
    <dgm:cxn modelId="{51C12756-A2B3-4A01-95F5-3FB2E81F80B9}" type="presParOf" srcId="{35394979-BDC6-47BE-8093-AAF3807526B7}" destId="{5E0E8FCA-B8DF-448D-A979-79A9E532163A}" srcOrd="1" destOrd="0" presId="urn:microsoft.com/office/officeart/2018/5/layout/CenteredIconLabelDescriptionList"/>
    <dgm:cxn modelId="{0F7B18ED-1AFD-4D33-AE61-2B9212CED955}" type="presParOf" srcId="{35394979-BDC6-47BE-8093-AAF3807526B7}" destId="{CCE89608-8ECF-4F34-B8E4-C73185B72817}" srcOrd="2" destOrd="0" presId="urn:microsoft.com/office/officeart/2018/5/layout/CenteredIconLabelDescriptionList"/>
    <dgm:cxn modelId="{CC7FEF45-672E-4FB4-8E64-3BCE19C3DB12}" type="presParOf" srcId="{35394979-BDC6-47BE-8093-AAF3807526B7}" destId="{651E08AB-C3AA-4231-B83C-F534EE63791D}" srcOrd="3" destOrd="0" presId="urn:microsoft.com/office/officeart/2018/5/layout/CenteredIconLabelDescriptionList"/>
    <dgm:cxn modelId="{07332A06-C82D-4C7B-AE7B-E27DAC2CA35F}" type="presParOf" srcId="{35394979-BDC6-47BE-8093-AAF3807526B7}" destId="{A79CAD43-C272-4C5E-BC65-444ABE08D80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35AFBA-8351-4A73-9AC8-879DB9C1996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70D2D617-EDEF-481D-9356-558ECDAE1AC3}">
      <dgm:prSet/>
      <dgm:spPr/>
      <dgm:t>
        <a:bodyPr/>
        <a:lstStyle/>
        <a:p>
          <a:r>
            <a:rPr lang="fi-FI" i="0"/>
            <a:t>Viranomaiset: </a:t>
          </a:r>
          <a:r>
            <a:rPr lang="fi-FI" b="0" i="0"/>
            <a:t>raportit, selvitykset, tutkimukset, oikeuslähteet, poliisin tiedotteet</a:t>
          </a:r>
          <a:endParaRPr lang="en-US"/>
        </a:p>
      </dgm:t>
    </dgm:pt>
    <dgm:pt modelId="{5253B6ED-1EA0-4BC4-9A5C-BF7CB9637790}" type="parTrans" cxnId="{C4692258-4282-4F26-B07A-F010933A4392}">
      <dgm:prSet/>
      <dgm:spPr/>
      <dgm:t>
        <a:bodyPr/>
        <a:lstStyle/>
        <a:p>
          <a:endParaRPr lang="en-US"/>
        </a:p>
      </dgm:t>
    </dgm:pt>
    <dgm:pt modelId="{6F869928-619E-4029-A6C0-299824558D9A}" type="sibTrans" cxnId="{C4692258-4282-4F26-B07A-F010933A4392}">
      <dgm:prSet/>
      <dgm:spPr/>
      <dgm:t>
        <a:bodyPr/>
        <a:lstStyle/>
        <a:p>
          <a:endParaRPr lang="en-US"/>
        </a:p>
      </dgm:t>
    </dgm:pt>
    <dgm:pt modelId="{7178F9EF-4D4A-45F2-82E9-3B329C51B885}">
      <dgm:prSet/>
      <dgm:spPr/>
      <dgm:t>
        <a:bodyPr/>
        <a:lstStyle/>
        <a:p>
          <a:r>
            <a:rPr lang="fi-FI" i="0"/>
            <a:t>Oikeuslähteet:</a:t>
          </a:r>
        </a:p>
        <a:p>
          <a:r>
            <a:rPr lang="fi-FI" i="0"/>
            <a:t>Lainsäädäntö: </a:t>
          </a:r>
          <a:r>
            <a:rPr lang="fi-FI" i="0" u="sng"/>
            <a:t>Finlex.fi</a:t>
          </a:r>
          <a:r>
            <a:rPr lang="fi-FI" i="0"/>
            <a:t> ; Oikeustapaukset: </a:t>
          </a:r>
          <a:r>
            <a:rPr lang="fi-FI" i="0" u="sng"/>
            <a:t>Oikeus.fi</a:t>
          </a:r>
          <a:endParaRPr lang="en-US"/>
        </a:p>
      </dgm:t>
    </dgm:pt>
    <dgm:pt modelId="{DE45F28B-5BD4-48C5-8B76-B28609DF05E1}" type="parTrans" cxnId="{A6C0871C-534F-4C6C-A004-487E6C706A78}">
      <dgm:prSet/>
      <dgm:spPr/>
      <dgm:t>
        <a:bodyPr/>
        <a:lstStyle/>
        <a:p>
          <a:endParaRPr lang="en-US"/>
        </a:p>
      </dgm:t>
    </dgm:pt>
    <dgm:pt modelId="{6AC80D3B-A581-47F6-A851-9423397C834B}" type="sibTrans" cxnId="{A6C0871C-534F-4C6C-A004-487E6C706A78}">
      <dgm:prSet/>
      <dgm:spPr/>
      <dgm:t>
        <a:bodyPr/>
        <a:lstStyle/>
        <a:p>
          <a:endParaRPr lang="en-US"/>
        </a:p>
      </dgm:t>
    </dgm:pt>
    <dgm:pt modelId="{7A01FBF8-B5B5-42DC-9E2E-C0C2FE564945}">
      <dgm:prSet/>
      <dgm:spPr/>
      <dgm:t>
        <a:bodyPr/>
        <a:lstStyle/>
        <a:p>
          <a:r>
            <a:rPr lang="fi-FI" i="0"/>
            <a:t>Tilastot: </a:t>
          </a:r>
          <a:r>
            <a:rPr lang="fi-FI" i="1" u="sng"/>
            <a:t>Tilastokeskuksen verkkosivut</a:t>
          </a:r>
          <a:endParaRPr lang="en-US"/>
        </a:p>
      </dgm:t>
    </dgm:pt>
    <dgm:pt modelId="{C99581CB-0C05-4458-97C8-8269C642735B}" type="parTrans" cxnId="{1014CCA8-B59E-49D8-B2DE-A89EF4D70FF3}">
      <dgm:prSet/>
      <dgm:spPr/>
      <dgm:t>
        <a:bodyPr/>
        <a:lstStyle/>
        <a:p>
          <a:endParaRPr lang="en-US"/>
        </a:p>
      </dgm:t>
    </dgm:pt>
    <dgm:pt modelId="{04360D52-599D-49E9-BAAE-E7EFB7B6F62F}" type="sibTrans" cxnId="{1014CCA8-B59E-49D8-B2DE-A89EF4D70FF3}">
      <dgm:prSet/>
      <dgm:spPr/>
      <dgm:t>
        <a:bodyPr/>
        <a:lstStyle/>
        <a:p>
          <a:endParaRPr lang="en-US"/>
        </a:p>
      </dgm:t>
    </dgm:pt>
    <dgm:pt modelId="{33636A62-1958-44D0-A8CA-1B44474575F8}">
      <dgm:prSet/>
      <dgm:spPr/>
      <dgm:t>
        <a:bodyPr/>
        <a:lstStyle/>
        <a:p>
          <a:r>
            <a:rPr lang="fi-FI" i="0"/>
            <a:t>Tutkimukset:</a:t>
          </a:r>
        </a:p>
        <a:p>
          <a:r>
            <a:rPr lang="fi-FI" b="0" i="0"/>
            <a:t>tutkimusjulkaisut, tutkimuslaitokset, tutkijat</a:t>
          </a:r>
          <a:endParaRPr lang="en-US"/>
        </a:p>
      </dgm:t>
    </dgm:pt>
    <dgm:pt modelId="{773B7B34-DAF5-48D8-8C33-2935DA0769F6}" type="parTrans" cxnId="{9BA9FE2D-CCA9-458B-BCDD-65A3A3D761CE}">
      <dgm:prSet/>
      <dgm:spPr/>
      <dgm:t>
        <a:bodyPr/>
        <a:lstStyle/>
        <a:p>
          <a:endParaRPr lang="en-US"/>
        </a:p>
      </dgm:t>
    </dgm:pt>
    <dgm:pt modelId="{DD88EEE5-1594-4250-8666-D216DF9485DC}" type="sibTrans" cxnId="{9BA9FE2D-CCA9-458B-BCDD-65A3A3D761CE}">
      <dgm:prSet/>
      <dgm:spPr/>
      <dgm:t>
        <a:bodyPr/>
        <a:lstStyle/>
        <a:p>
          <a:endParaRPr lang="en-US"/>
        </a:p>
      </dgm:t>
    </dgm:pt>
    <dgm:pt modelId="{F4381D5C-2AAC-4B90-BAD7-51704B967E4B}">
      <dgm:prSet/>
      <dgm:spPr/>
      <dgm:t>
        <a:bodyPr/>
        <a:lstStyle/>
        <a:p>
          <a:r>
            <a:rPr lang="fi-FI"/>
            <a:t>Suuret mediatalot: esim. YLE, Sanoma</a:t>
          </a:r>
          <a:endParaRPr lang="en-US"/>
        </a:p>
      </dgm:t>
    </dgm:pt>
    <dgm:pt modelId="{B7FFB6CF-42DE-49CD-8FF2-5B89B442D910}" type="parTrans" cxnId="{FD5A0433-F631-4D0A-ADDF-B8D7C71DBB2D}">
      <dgm:prSet/>
      <dgm:spPr/>
      <dgm:t>
        <a:bodyPr/>
        <a:lstStyle/>
        <a:p>
          <a:endParaRPr lang="en-US"/>
        </a:p>
      </dgm:t>
    </dgm:pt>
    <dgm:pt modelId="{C45F6104-640E-482F-8B94-B4AC28ACCD2C}" type="sibTrans" cxnId="{FD5A0433-F631-4D0A-ADDF-B8D7C71DBB2D}">
      <dgm:prSet/>
      <dgm:spPr/>
      <dgm:t>
        <a:bodyPr/>
        <a:lstStyle/>
        <a:p>
          <a:endParaRPr lang="en-US"/>
        </a:p>
      </dgm:t>
    </dgm:pt>
    <dgm:pt modelId="{05D92ED9-B0C8-408B-8031-5A8ABFB107AA}">
      <dgm:prSet/>
      <dgm:spPr/>
      <dgm:t>
        <a:bodyPr/>
        <a:lstStyle/>
        <a:p>
          <a:r>
            <a:rPr lang="fi-FI" b="0" i="0"/>
            <a:t>Kirjasto</a:t>
          </a:r>
          <a:endParaRPr lang="en-US"/>
        </a:p>
      </dgm:t>
    </dgm:pt>
    <dgm:pt modelId="{6F17AE4A-052B-4D03-B44F-E516D4AEC7D8}" type="parTrans" cxnId="{53BB41D0-F67E-4FD0-9B41-C2050D4546AF}">
      <dgm:prSet/>
      <dgm:spPr/>
      <dgm:t>
        <a:bodyPr/>
        <a:lstStyle/>
        <a:p>
          <a:endParaRPr lang="en-US"/>
        </a:p>
      </dgm:t>
    </dgm:pt>
    <dgm:pt modelId="{6C10C630-FC3C-490F-9098-6928A336651B}" type="sibTrans" cxnId="{53BB41D0-F67E-4FD0-9B41-C2050D4546AF}">
      <dgm:prSet/>
      <dgm:spPr/>
      <dgm:t>
        <a:bodyPr/>
        <a:lstStyle/>
        <a:p>
          <a:endParaRPr lang="en-US"/>
        </a:p>
      </dgm:t>
    </dgm:pt>
    <dgm:pt modelId="{39643F77-086D-40C3-B856-FC7FB8CE0D95}" type="pres">
      <dgm:prSet presAssocID="{4035AFBA-8351-4A73-9AC8-879DB9C19969}" presName="root" presStyleCnt="0">
        <dgm:presLayoutVars>
          <dgm:dir/>
          <dgm:resizeHandles val="exact"/>
        </dgm:presLayoutVars>
      </dgm:prSet>
      <dgm:spPr/>
    </dgm:pt>
    <dgm:pt modelId="{273A4BD4-5F1B-4ABC-959E-D13E34BC58D5}" type="pres">
      <dgm:prSet presAssocID="{4035AFBA-8351-4A73-9AC8-879DB9C19969}" presName="container" presStyleCnt="0">
        <dgm:presLayoutVars>
          <dgm:dir/>
          <dgm:resizeHandles val="exact"/>
        </dgm:presLayoutVars>
      </dgm:prSet>
      <dgm:spPr/>
    </dgm:pt>
    <dgm:pt modelId="{2079CC5D-7D4D-4401-96D2-3E77604A9E24}" type="pres">
      <dgm:prSet presAssocID="{70D2D617-EDEF-481D-9356-558ECDAE1AC3}" presName="compNode" presStyleCnt="0"/>
      <dgm:spPr/>
    </dgm:pt>
    <dgm:pt modelId="{1CB43D0F-7D26-4361-8974-FF50FE55BEB6}" type="pres">
      <dgm:prSet presAssocID="{70D2D617-EDEF-481D-9356-558ECDAE1AC3}" presName="iconBgRect" presStyleLbl="bgShp" presStyleIdx="0" presStyleCnt="6"/>
      <dgm:spPr/>
    </dgm:pt>
    <dgm:pt modelId="{A49BBFA7-18C4-4CD8-B6F8-F3AA7E94DD2E}" type="pres">
      <dgm:prSet presAssocID="{70D2D617-EDEF-481D-9356-558ECDAE1AC3}" presName="iconRect" presStyleLbl="node1" presStyleIdx="0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tkimus"/>
        </a:ext>
      </dgm:extLst>
    </dgm:pt>
    <dgm:pt modelId="{131D69A5-D27F-4935-AFEB-387A5309BDEB}" type="pres">
      <dgm:prSet presAssocID="{70D2D617-EDEF-481D-9356-558ECDAE1AC3}" presName="spaceRect" presStyleCnt="0"/>
      <dgm:spPr/>
    </dgm:pt>
    <dgm:pt modelId="{AF80F9D3-9099-46B5-AE65-069C05711768}" type="pres">
      <dgm:prSet presAssocID="{70D2D617-EDEF-481D-9356-558ECDAE1AC3}" presName="textRect" presStyleLbl="revTx" presStyleIdx="0" presStyleCnt="6">
        <dgm:presLayoutVars>
          <dgm:chMax val="1"/>
          <dgm:chPref val="1"/>
        </dgm:presLayoutVars>
      </dgm:prSet>
      <dgm:spPr/>
    </dgm:pt>
    <dgm:pt modelId="{1EA72629-7055-47BA-8F12-539A54DEE8C9}" type="pres">
      <dgm:prSet presAssocID="{6F869928-619E-4029-A6C0-299824558D9A}" presName="sibTrans" presStyleLbl="sibTrans2D1" presStyleIdx="0" presStyleCnt="0"/>
      <dgm:spPr/>
    </dgm:pt>
    <dgm:pt modelId="{1161F108-1C04-4E7D-8E45-084355848885}" type="pres">
      <dgm:prSet presAssocID="{7178F9EF-4D4A-45F2-82E9-3B329C51B885}" presName="compNode" presStyleCnt="0"/>
      <dgm:spPr/>
    </dgm:pt>
    <dgm:pt modelId="{D734E974-FF22-4104-95D0-675B4C6B84A9}" type="pres">
      <dgm:prSet presAssocID="{7178F9EF-4D4A-45F2-82E9-3B329C51B885}" presName="iconBgRect" presStyleLbl="bgShp" presStyleIdx="1" presStyleCnt="6"/>
      <dgm:spPr/>
    </dgm:pt>
    <dgm:pt modelId="{585E186D-C49A-4FD9-9D90-79C7587E439B}" type="pres">
      <dgm:prSet presAssocID="{7178F9EF-4D4A-45F2-82E9-3B329C51B885}" presName="iconRect" presStyleLbl="node1" presStyleIdx="1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omari"/>
        </a:ext>
      </dgm:extLst>
    </dgm:pt>
    <dgm:pt modelId="{45CA625C-E4DF-4071-9F29-015F262A85CA}" type="pres">
      <dgm:prSet presAssocID="{7178F9EF-4D4A-45F2-82E9-3B329C51B885}" presName="spaceRect" presStyleCnt="0"/>
      <dgm:spPr/>
    </dgm:pt>
    <dgm:pt modelId="{C796A43C-223D-45DC-97BB-85133877DBC8}" type="pres">
      <dgm:prSet presAssocID="{7178F9EF-4D4A-45F2-82E9-3B329C51B885}" presName="textRect" presStyleLbl="revTx" presStyleIdx="1" presStyleCnt="6">
        <dgm:presLayoutVars>
          <dgm:chMax val="1"/>
          <dgm:chPref val="1"/>
        </dgm:presLayoutVars>
      </dgm:prSet>
      <dgm:spPr/>
    </dgm:pt>
    <dgm:pt modelId="{4043E63D-45D4-49DE-8074-30C3ED6B50B2}" type="pres">
      <dgm:prSet presAssocID="{6AC80D3B-A581-47F6-A851-9423397C834B}" presName="sibTrans" presStyleLbl="sibTrans2D1" presStyleIdx="0" presStyleCnt="0"/>
      <dgm:spPr/>
    </dgm:pt>
    <dgm:pt modelId="{7E63E44B-9B06-4F90-B9AF-24E286129041}" type="pres">
      <dgm:prSet presAssocID="{7A01FBF8-B5B5-42DC-9E2E-C0C2FE564945}" presName="compNode" presStyleCnt="0"/>
      <dgm:spPr/>
    </dgm:pt>
    <dgm:pt modelId="{D1EACAFB-2C26-4882-9736-9A2CBA308129}" type="pres">
      <dgm:prSet presAssocID="{7A01FBF8-B5B5-42DC-9E2E-C0C2FE564945}" presName="iconBgRect" presStyleLbl="bgShp" presStyleIdx="2" presStyleCnt="6"/>
      <dgm:spPr/>
    </dgm:pt>
    <dgm:pt modelId="{73CDF8D2-50B1-4B22-9E62-5DFD7E6E5237}" type="pres">
      <dgm:prSet presAssocID="{7A01FBF8-B5B5-42DC-9E2E-C0C2FE564945}" presName="iconRect" presStyleLbl="node1" presStyleIdx="2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9E5BF68-12D2-46C2-A784-88AEF0459E58}" type="pres">
      <dgm:prSet presAssocID="{7A01FBF8-B5B5-42DC-9E2E-C0C2FE564945}" presName="spaceRect" presStyleCnt="0"/>
      <dgm:spPr/>
    </dgm:pt>
    <dgm:pt modelId="{065B12A5-A1B7-479E-B094-6E918FE144D6}" type="pres">
      <dgm:prSet presAssocID="{7A01FBF8-B5B5-42DC-9E2E-C0C2FE564945}" presName="textRect" presStyleLbl="revTx" presStyleIdx="2" presStyleCnt="6">
        <dgm:presLayoutVars>
          <dgm:chMax val="1"/>
          <dgm:chPref val="1"/>
        </dgm:presLayoutVars>
      </dgm:prSet>
      <dgm:spPr/>
    </dgm:pt>
    <dgm:pt modelId="{5BFA5568-BF45-4694-87B7-D8562D8C0BA2}" type="pres">
      <dgm:prSet presAssocID="{04360D52-599D-49E9-BAAE-E7EFB7B6F62F}" presName="sibTrans" presStyleLbl="sibTrans2D1" presStyleIdx="0" presStyleCnt="0"/>
      <dgm:spPr/>
    </dgm:pt>
    <dgm:pt modelId="{D0D56CAC-4357-44F7-BB33-D737FBE9E3E9}" type="pres">
      <dgm:prSet presAssocID="{33636A62-1958-44D0-A8CA-1B44474575F8}" presName="compNode" presStyleCnt="0"/>
      <dgm:spPr/>
    </dgm:pt>
    <dgm:pt modelId="{755E05EB-BF13-4297-B993-426FC922A5CA}" type="pres">
      <dgm:prSet presAssocID="{33636A62-1958-44D0-A8CA-1B44474575F8}" presName="iconBgRect" presStyleLbl="bgShp" presStyleIdx="3" presStyleCnt="6"/>
      <dgm:spPr/>
    </dgm:pt>
    <dgm:pt modelId="{FD9FEBCA-BC1E-483E-8C61-0A5D3EDADFB9}" type="pres">
      <dgm:prSet presAssocID="{33636A62-1958-44D0-A8CA-1B44474575F8}" presName="iconRect" presStyleLbl="node1" presStyleIdx="3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8593B67-3232-4EED-B58E-024E4A7A6F05}" type="pres">
      <dgm:prSet presAssocID="{33636A62-1958-44D0-A8CA-1B44474575F8}" presName="spaceRect" presStyleCnt="0"/>
      <dgm:spPr/>
    </dgm:pt>
    <dgm:pt modelId="{E11E4B08-FEAD-49ED-94E8-179913DCC9FD}" type="pres">
      <dgm:prSet presAssocID="{33636A62-1958-44D0-A8CA-1B44474575F8}" presName="textRect" presStyleLbl="revTx" presStyleIdx="3" presStyleCnt="6">
        <dgm:presLayoutVars>
          <dgm:chMax val="1"/>
          <dgm:chPref val="1"/>
        </dgm:presLayoutVars>
      </dgm:prSet>
      <dgm:spPr/>
    </dgm:pt>
    <dgm:pt modelId="{42F2751B-FAB6-4AFF-B057-2112F8818CBF}" type="pres">
      <dgm:prSet presAssocID="{DD88EEE5-1594-4250-8666-D216DF9485DC}" presName="sibTrans" presStyleLbl="sibTrans2D1" presStyleIdx="0" presStyleCnt="0"/>
      <dgm:spPr/>
    </dgm:pt>
    <dgm:pt modelId="{E0A6BA46-1EB2-411F-A52F-861BD950F534}" type="pres">
      <dgm:prSet presAssocID="{F4381D5C-2AAC-4B90-BAD7-51704B967E4B}" presName="compNode" presStyleCnt="0"/>
      <dgm:spPr/>
    </dgm:pt>
    <dgm:pt modelId="{644EDA72-420C-455C-85BB-EAAD03138683}" type="pres">
      <dgm:prSet presAssocID="{F4381D5C-2AAC-4B90-BAD7-51704B967E4B}" presName="iconBgRect" presStyleLbl="bgShp" presStyleIdx="4" presStyleCnt="6"/>
      <dgm:spPr/>
    </dgm:pt>
    <dgm:pt modelId="{2635FBBF-6FAB-46DC-9C91-5E9EC0EF16C2}" type="pres">
      <dgm:prSet presAssocID="{F4381D5C-2AAC-4B90-BAD7-51704B967E4B}" presName="iconRect" presStyleLbl="node1" presStyleIdx="4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nomalehti tasaisella täytöllä"/>
        </a:ext>
      </dgm:extLst>
    </dgm:pt>
    <dgm:pt modelId="{EA96E224-663E-495E-A0D8-EE5F0A3C9690}" type="pres">
      <dgm:prSet presAssocID="{F4381D5C-2AAC-4B90-BAD7-51704B967E4B}" presName="spaceRect" presStyleCnt="0"/>
      <dgm:spPr/>
    </dgm:pt>
    <dgm:pt modelId="{A8116529-BF29-4D34-B00B-059A9173FACB}" type="pres">
      <dgm:prSet presAssocID="{F4381D5C-2AAC-4B90-BAD7-51704B967E4B}" presName="textRect" presStyleLbl="revTx" presStyleIdx="4" presStyleCnt="6">
        <dgm:presLayoutVars>
          <dgm:chMax val="1"/>
          <dgm:chPref val="1"/>
        </dgm:presLayoutVars>
      </dgm:prSet>
      <dgm:spPr/>
    </dgm:pt>
    <dgm:pt modelId="{FC1C55EF-AE53-4F0C-B39C-9CE92A44284F}" type="pres">
      <dgm:prSet presAssocID="{C45F6104-640E-482F-8B94-B4AC28ACCD2C}" presName="sibTrans" presStyleLbl="sibTrans2D1" presStyleIdx="0" presStyleCnt="0"/>
      <dgm:spPr/>
    </dgm:pt>
    <dgm:pt modelId="{24A91332-A5ED-44DE-A50D-8A27388E9492}" type="pres">
      <dgm:prSet presAssocID="{05D92ED9-B0C8-408B-8031-5A8ABFB107AA}" presName="compNode" presStyleCnt="0"/>
      <dgm:spPr/>
    </dgm:pt>
    <dgm:pt modelId="{EBD025B1-6714-48DF-B78E-D8DCAFE0C00D}" type="pres">
      <dgm:prSet presAssocID="{05D92ED9-B0C8-408B-8031-5A8ABFB107AA}" presName="iconBgRect" presStyleLbl="bgShp" presStyleIdx="5" presStyleCnt="6"/>
      <dgm:spPr/>
    </dgm:pt>
    <dgm:pt modelId="{3262F883-7CDA-4C03-8052-902AA5964C56}" type="pres">
      <dgm:prSet presAssocID="{05D92ED9-B0C8-408B-8031-5A8ABFB107AA}" presName="iconRect" presStyleLbl="node1" presStyleIdx="5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F8D5EA34-7E93-49C4-B626-5B794D225E71}" type="pres">
      <dgm:prSet presAssocID="{05D92ED9-B0C8-408B-8031-5A8ABFB107AA}" presName="spaceRect" presStyleCnt="0"/>
      <dgm:spPr/>
    </dgm:pt>
    <dgm:pt modelId="{C7A1EFB6-1AA4-4133-97C6-3FB3C3A81DA3}" type="pres">
      <dgm:prSet presAssocID="{05D92ED9-B0C8-408B-8031-5A8ABFB107A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9CB3B01-2018-4476-8032-5FCDC8D226FD}" type="presOf" srcId="{7A01FBF8-B5B5-42DC-9E2E-C0C2FE564945}" destId="{065B12A5-A1B7-479E-B094-6E918FE144D6}" srcOrd="0" destOrd="0" presId="urn:microsoft.com/office/officeart/2018/2/layout/IconCircleList"/>
    <dgm:cxn modelId="{0CC6510E-7DD9-4679-AE80-D84820C8F618}" type="presOf" srcId="{7178F9EF-4D4A-45F2-82E9-3B329C51B885}" destId="{C796A43C-223D-45DC-97BB-85133877DBC8}" srcOrd="0" destOrd="0" presId="urn:microsoft.com/office/officeart/2018/2/layout/IconCircleList"/>
    <dgm:cxn modelId="{94953516-935D-4320-A982-B2A5170F3F95}" type="presOf" srcId="{C45F6104-640E-482F-8B94-B4AC28ACCD2C}" destId="{FC1C55EF-AE53-4F0C-B39C-9CE92A44284F}" srcOrd="0" destOrd="0" presId="urn:microsoft.com/office/officeart/2018/2/layout/IconCircleList"/>
    <dgm:cxn modelId="{A6C0871C-534F-4C6C-A004-487E6C706A78}" srcId="{4035AFBA-8351-4A73-9AC8-879DB9C19969}" destId="{7178F9EF-4D4A-45F2-82E9-3B329C51B885}" srcOrd="1" destOrd="0" parTransId="{DE45F28B-5BD4-48C5-8B76-B28609DF05E1}" sibTransId="{6AC80D3B-A581-47F6-A851-9423397C834B}"/>
    <dgm:cxn modelId="{3D649122-510B-4CB8-8621-A9BDA8B1257D}" type="presOf" srcId="{6F869928-619E-4029-A6C0-299824558D9A}" destId="{1EA72629-7055-47BA-8F12-539A54DEE8C9}" srcOrd="0" destOrd="0" presId="urn:microsoft.com/office/officeart/2018/2/layout/IconCircleList"/>
    <dgm:cxn modelId="{9BA9FE2D-CCA9-458B-BCDD-65A3A3D761CE}" srcId="{4035AFBA-8351-4A73-9AC8-879DB9C19969}" destId="{33636A62-1958-44D0-A8CA-1B44474575F8}" srcOrd="3" destOrd="0" parTransId="{773B7B34-DAF5-48D8-8C33-2935DA0769F6}" sibTransId="{DD88EEE5-1594-4250-8666-D216DF9485DC}"/>
    <dgm:cxn modelId="{FD5A0433-F631-4D0A-ADDF-B8D7C71DBB2D}" srcId="{4035AFBA-8351-4A73-9AC8-879DB9C19969}" destId="{F4381D5C-2AAC-4B90-BAD7-51704B967E4B}" srcOrd="4" destOrd="0" parTransId="{B7FFB6CF-42DE-49CD-8FF2-5B89B442D910}" sibTransId="{C45F6104-640E-482F-8B94-B4AC28ACCD2C}"/>
    <dgm:cxn modelId="{9647FE5E-6DD6-4BB5-8A98-450BCFC1B9ED}" type="presOf" srcId="{6AC80D3B-A581-47F6-A851-9423397C834B}" destId="{4043E63D-45D4-49DE-8074-30C3ED6B50B2}" srcOrd="0" destOrd="0" presId="urn:microsoft.com/office/officeart/2018/2/layout/IconCircleList"/>
    <dgm:cxn modelId="{C4692258-4282-4F26-B07A-F010933A4392}" srcId="{4035AFBA-8351-4A73-9AC8-879DB9C19969}" destId="{70D2D617-EDEF-481D-9356-558ECDAE1AC3}" srcOrd="0" destOrd="0" parTransId="{5253B6ED-1EA0-4BC4-9A5C-BF7CB9637790}" sibTransId="{6F869928-619E-4029-A6C0-299824558D9A}"/>
    <dgm:cxn modelId="{0E52AC83-7369-4954-BCDD-8E3D3BBBCA2E}" type="presOf" srcId="{70D2D617-EDEF-481D-9356-558ECDAE1AC3}" destId="{AF80F9D3-9099-46B5-AE65-069C05711768}" srcOrd="0" destOrd="0" presId="urn:microsoft.com/office/officeart/2018/2/layout/IconCircleList"/>
    <dgm:cxn modelId="{6E877385-87D7-41B6-82C6-A09CAEB6F375}" type="presOf" srcId="{33636A62-1958-44D0-A8CA-1B44474575F8}" destId="{E11E4B08-FEAD-49ED-94E8-179913DCC9FD}" srcOrd="0" destOrd="0" presId="urn:microsoft.com/office/officeart/2018/2/layout/IconCircleList"/>
    <dgm:cxn modelId="{E3E63B9E-E1B9-4A1A-96C0-ADB7F2CA9B94}" type="presOf" srcId="{F4381D5C-2AAC-4B90-BAD7-51704B967E4B}" destId="{A8116529-BF29-4D34-B00B-059A9173FACB}" srcOrd="0" destOrd="0" presId="urn:microsoft.com/office/officeart/2018/2/layout/IconCircleList"/>
    <dgm:cxn modelId="{1014CCA8-B59E-49D8-B2DE-A89EF4D70FF3}" srcId="{4035AFBA-8351-4A73-9AC8-879DB9C19969}" destId="{7A01FBF8-B5B5-42DC-9E2E-C0C2FE564945}" srcOrd="2" destOrd="0" parTransId="{C99581CB-0C05-4458-97C8-8269C642735B}" sibTransId="{04360D52-599D-49E9-BAAE-E7EFB7B6F62F}"/>
    <dgm:cxn modelId="{541A92BF-9539-4457-A3BE-A6BB644177AE}" type="presOf" srcId="{05D92ED9-B0C8-408B-8031-5A8ABFB107AA}" destId="{C7A1EFB6-1AA4-4133-97C6-3FB3C3A81DA3}" srcOrd="0" destOrd="0" presId="urn:microsoft.com/office/officeart/2018/2/layout/IconCircleList"/>
    <dgm:cxn modelId="{53BB41D0-F67E-4FD0-9B41-C2050D4546AF}" srcId="{4035AFBA-8351-4A73-9AC8-879DB9C19969}" destId="{05D92ED9-B0C8-408B-8031-5A8ABFB107AA}" srcOrd="5" destOrd="0" parTransId="{6F17AE4A-052B-4D03-B44F-E516D4AEC7D8}" sibTransId="{6C10C630-FC3C-490F-9098-6928A336651B}"/>
    <dgm:cxn modelId="{5A7597D8-2A3B-4941-81AE-8DA876FEAF66}" type="presOf" srcId="{DD88EEE5-1594-4250-8666-D216DF9485DC}" destId="{42F2751B-FAB6-4AFF-B057-2112F8818CBF}" srcOrd="0" destOrd="0" presId="urn:microsoft.com/office/officeart/2018/2/layout/IconCircleList"/>
    <dgm:cxn modelId="{A836B1DD-4FD6-4C31-A46C-34DAEDAA28B5}" type="presOf" srcId="{04360D52-599D-49E9-BAAE-E7EFB7B6F62F}" destId="{5BFA5568-BF45-4694-87B7-D8562D8C0BA2}" srcOrd="0" destOrd="0" presId="urn:microsoft.com/office/officeart/2018/2/layout/IconCircleList"/>
    <dgm:cxn modelId="{CFCC96E5-166C-4920-B2FB-A39AB6C5C001}" type="presOf" srcId="{4035AFBA-8351-4A73-9AC8-879DB9C19969}" destId="{39643F77-086D-40C3-B856-FC7FB8CE0D95}" srcOrd="0" destOrd="0" presId="urn:microsoft.com/office/officeart/2018/2/layout/IconCircleList"/>
    <dgm:cxn modelId="{0DAB07C3-ED56-494E-B0B2-E1271C6870A6}" type="presParOf" srcId="{39643F77-086D-40C3-B856-FC7FB8CE0D95}" destId="{273A4BD4-5F1B-4ABC-959E-D13E34BC58D5}" srcOrd="0" destOrd="0" presId="urn:microsoft.com/office/officeart/2018/2/layout/IconCircleList"/>
    <dgm:cxn modelId="{62282E30-CE84-4705-89BE-D587D416562A}" type="presParOf" srcId="{273A4BD4-5F1B-4ABC-959E-D13E34BC58D5}" destId="{2079CC5D-7D4D-4401-96D2-3E77604A9E24}" srcOrd="0" destOrd="0" presId="urn:microsoft.com/office/officeart/2018/2/layout/IconCircleList"/>
    <dgm:cxn modelId="{89DABA0A-5832-4E50-B988-4568589F057A}" type="presParOf" srcId="{2079CC5D-7D4D-4401-96D2-3E77604A9E24}" destId="{1CB43D0F-7D26-4361-8974-FF50FE55BEB6}" srcOrd="0" destOrd="0" presId="urn:microsoft.com/office/officeart/2018/2/layout/IconCircleList"/>
    <dgm:cxn modelId="{F9FE80E7-BAB9-4108-8128-628252D6C58F}" type="presParOf" srcId="{2079CC5D-7D4D-4401-96D2-3E77604A9E24}" destId="{A49BBFA7-18C4-4CD8-B6F8-F3AA7E94DD2E}" srcOrd="1" destOrd="0" presId="urn:microsoft.com/office/officeart/2018/2/layout/IconCircleList"/>
    <dgm:cxn modelId="{03CD22D4-E9F7-4FE8-B0F8-A4C4A940CDC2}" type="presParOf" srcId="{2079CC5D-7D4D-4401-96D2-3E77604A9E24}" destId="{131D69A5-D27F-4935-AFEB-387A5309BDEB}" srcOrd="2" destOrd="0" presId="urn:microsoft.com/office/officeart/2018/2/layout/IconCircleList"/>
    <dgm:cxn modelId="{237F07AA-E3BB-4B50-833F-A68242E9DD50}" type="presParOf" srcId="{2079CC5D-7D4D-4401-96D2-3E77604A9E24}" destId="{AF80F9D3-9099-46B5-AE65-069C05711768}" srcOrd="3" destOrd="0" presId="urn:microsoft.com/office/officeart/2018/2/layout/IconCircleList"/>
    <dgm:cxn modelId="{F8F4108D-0C24-4289-918A-737968888805}" type="presParOf" srcId="{273A4BD4-5F1B-4ABC-959E-D13E34BC58D5}" destId="{1EA72629-7055-47BA-8F12-539A54DEE8C9}" srcOrd="1" destOrd="0" presId="urn:microsoft.com/office/officeart/2018/2/layout/IconCircleList"/>
    <dgm:cxn modelId="{2DFF149A-B241-4FD7-9FF2-74A2FC8C380D}" type="presParOf" srcId="{273A4BD4-5F1B-4ABC-959E-D13E34BC58D5}" destId="{1161F108-1C04-4E7D-8E45-084355848885}" srcOrd="2" destOrd="0" presId="urn:microsoft.com/office/officeart/2018/2/layout/IconCircleList"/>
    <dgm:cxn modelId="{472AB940-FB08-4EB7-A5D3-52E87E498789}" type="presParOf" srcId="{1161F108-1C04-4E7D-8E45-084355848885}" destId="{D734E974-FF22-4104-95D0-675B4C6B84A9}" srcOrd="0" destOrd="0" presId="urn:microsoft.com/office/officeart/2018/2/layout/IconCircleList"/>
    <dgm:cxn modelId="{CD642F0F-C41A-4122-A090-841BA1702887}" type="presParOf" srcId="{1161F108-1C04-4E7D-8E45-084355848885}" destId="{585E186D-C49A-4FD9-9D90-79C7587E439B}" srcOrd="1" destOrd="0" presId="urn:microsoft.com/office/officeart/2018/2/layout/IconCircleList"/>
    <dgm:cxn modelId="{B61DDF98-A716-42A0-A8E9-C19113BF72C0}" type="presParOf" srcId="{1161F108-1C04-4E7D-8E45-084355848885}" destId="{45CA625C-E4DF-4071-9F29-015F262A85CA}" srcOrd="2" destOrd="0" presId="urn:microsoft.com/office/officeart/2018/2/layout/IconCircleList"/>
    <dgm:cxn modelId="{BB2548DF-27D2-4AF3-96C5-F9F6A3096677}" type="presParOf" srcId="{1161F108-1C04-4E7D-8E45-084355848885}" destId="{C796A43C-223D-45DC-97BB-85133877DBC8}" srcOrd="3" destOrd="0" presId="urn:microsoft.com/office/officeart/2018/2/layout/IconCircleList"/>
    <dgm:cxn modelId="{12804187-4792-43B8-A46A-4E3F5DD223D6}" type="presParOf" srcId="{273A4BD4-5F1B-4ABC-959E-D13E34BC58D5}" destId="{4043E63D-45D4-49DE-8074-30C3ED6B50B2}" srcOrd="3" destOrd="0" presId="urn:microsoft.com/office/officeart/2018/2/layout/IconCircleList"/>
    <dgm:cxn modelId="{C85706BA-FD54-406C-95AE-0068ADEDB8C4}" type="presParOf" srcId="{273A4BD4-5F1B-4ABC-959E-D13E34BC58D5}" destId="{7E63E44B-9B06-4F90-B9AF-24E286129041}" srcOrd="4" destOrd="0" presId="urn:microsoft.com/office/officeart/2018/2/layout/IconCircleList"/>
    <dgm:cxn modelId="{D9AAE64C-0ADF-4A34-9595-998E328D0083}" type="presParOf" srcId="{7E63E44B-9B06-4F90-B9AF-24E286129041}" destId="{D1EACAFB-2C26-4882-9736-9A2CBA308129}" srcOrd="0" destOrd="0" presId="urn:microsoft.com/office/officeart/2018/2/layout/IconCircleList"/>
    <dgm:cxn modelId="{8BDA0BBB-7017-482D-9A24-D6E9E09BF6CA}" type="presParOf" srcId="{7E63E44B-9B06-4F90-B9AF-24E286129041}" destId="{73CDF8D2-50B1-4B22-9E62-5DFD7E6E5237}" srcOrd="1" destOrd="0" presId="urn:microsoft.com/office/officeart/2018/2/layout/IconCircleList"/>
    <dgm:cxn modelId="{C320C3BF-2ACF-4008-9587-2C945C813B5A}" type="presParOf" srcId="{7E63E44B-9B06-4F90-B9AF-24E286129041}" destId="{39E5BF68-12D2-46C2-A784-88AEF0459E58}" srcOrd="2" destOrd="0" presId="urn:microsoft.com/office/officeart/2018/2/layout/IconCircleList"/>
    <dgm:cxn modelId="{38237FF2-5C09-42F3-971C-24AB02A0BE49}" type="presParOf" srcId="{7E63E44B-9B06-4F90-B9AF-24E286129041}" destId="{065B12A5-A1B7-479E-B094-6E918FE144D6}" srcOrd="3" destOrd="0" presId="urn:microsoft.com/office/officeart/2018/2/layout/IconCircleList"/>
    <dgm:cxn modelId="{7F5B76F6-83FB-4E6B-888E-6878087E83B3}" type="presParOf" srcId="{273A4BD4-5F1B-4ABC-959E-D13E34BC58D5}" destId="{5BFA5568-BF45-4694-87B7-D8562D8C0BA2}" srcOrd="5" destOrd="0" presId="urn:microsoft.com/office/officeart/2018/2/layout/IconCircleList"/>
    <dgm:cxn modelId="{DAB4090D-2AB7-4CCA-8B84-003BE303683A}" type="presParOf" srcId="{273A4BD4-5F1B-4ABC-959E-D13E34BC58D5}" destId="{D0D56CAC-4357-44F7-BB33-D737FBE9E3E9}" srcOrd="6" destOrd="0" presId="urn:microsoft.com/office/officeart/2018/2/layout/IconCircleList"/>
    <dgm:cxn modelId="{CD4D5BA1-5580-4D21-B788-DD3746560552}" type="presParOf" srcId="{D0D56CAC-4357-44F7-BB33-D737FBE9E3E9}" destId="{755E05EB-BF13-4297-B993-426FC922A5CA}" srcOrd="0" destOrd="0" presId="urn:microsoft.com/office/officeart/2018/2/layout/IconCircleList"/>
    <dgm:cxn modelId="{F1095AC1-0661-4423-8AAB-2EB4CA2825F6}" type="presParOf" srcId="{D0D56CAC-4357-44F7-BB33-D737FBE9E3E9}" destId="{FD9FEBCA-BC1E-483E-8C61-0A5D3EDADFB9}" srcOrd="1" destOrd="0" presId="urn:microsoft.com/office/officeart/2018/2/layout/IconCircleList"/>
    <dgm:cxn modelId="{2B12D2DA-DCA6-4F8F-A438-0FB640DC50FD}" type="presParOf" srcId="{D0D56CAC-4357-44F7-BB33-D737FBE9E3E9}" destId="{18593B67-3232-4EED-B58E-024E4A7A6F05}" srcOrd="2" destOrd="0" presId="urn:microsoft.com/office/officeart/2018/2/layout/IconCircleList"/>
    <dgm:cxn modelId="{D4E6D07E-8CDE-49DB-A14F-CD7A011D82C7}" type="presParOf" srcId="{D0D56CAC-4357-44F7-BB33-D737FBE9E3E9}" destId="{E11E4B08-FEAD-49ED-94E8-179913DCC9FD}" srcOrd="3" destOrd="0" presId="urn:microsoft.com/office/officeart/2018/2/layout/IconCircleList"/>
    <dgm:cxn modelId="{B5A6FD87-D3C2-47DD-99B9-8ECEA8CE0C20}" type="presParOf" srcId="{273A4BD4-5F1B-4ABC-959E-D13E34BC58D5}" destId="{42F2751B-FAB6-4AFF-B057-2112F8818CBF}" srcOrd="7" destOrd="0" presId="urn:microsoft.com/office/officeart/2018/2/layout/IconCircleList"/>
    <dgm:cxn modelId="{DAB97A3A-8D54-493C-8834-B53C68AD5882}" type="presParOf" srcId="{273A4BD4-5F1B-4ABC-959E-D13E34BC58D5}" destId="{E0A6BA46-1EB2-411F-A52F-861BD950F534}" srcOrd="8" destOrd="0" presId="urn:microsoft.com/office/officeart/2018/2/layout/IconCircleList"/>
    <dgm:cxn modelId="{8175E835-9F5D-4C76-B641-88F966672129}" type="presParOf" srcId="{E0A6BA46-1EB2-411F-A52F-861BD950F534}" destId="{644EDA72-420C-455C-85BB-EAAD03138683}" srcOrd="0" destOrd="0" presId="urn:microsoft.com/office/officeart/2018/2/layout/IconCircleList"/>
    <dgm:cxn modelId="{75FD689C-6476-4959-BE5A-3756F1CBA3E1}" type="presParOf" srcId="{E0A6BA46-1EB2-411F-A52F-861BD950F534}" destId="{2635FBBF-6FAB-46DC-9C91-5E9EC0EF16C2}" srcOrd="1" destOrd="0" presId="urn:microsoft.com/office/officeart/2018/2/layout/IconCircleList"/>
    <dgm:cxn modelId="{8755C45C-169E-4CB6-9CEB-19747611D845}" type="presParOf" srcId="{E0A6BA46-1EB2-411F-A52F-861BD950F534}" destId="{EA96E224-663E-495E-A0D8-EE5F0A3C9690}" srcOrd="2" destOrd="0" presId="urn:microsoft.com/office/officeart/2018/2/layout/IconCircleList"/>
    <dgm:cxn modelId="{A27ED136-AC35-40DD-897F-DFA13A65490B}" type="presParOf" srcId="{E0A6BA46-1EB2-411F-A52F-861BD950F534}" destId="{A8116529-BF29-4D34-B00B-059A9173FACB}" srcOrd="3" destOrd="0" presId="urn:microsoft.com/office/officeart/2018/2/layout/IconCircleList"/>
    <dgm:cxn modelId="{57BBDE0C-01EF-4F00-B629-E0E76919A069}" type="presParOf" srcId="{273A4BD4-5F1B-4ABC-959E-D13E34BC58D5}" destId="{FC1C55EF-AE53-4F0C-B39C-9CE92A44284F}" srcOrd="9" destOrd="0" presId="urn:microsoft.com/office/officeart/2018/2/layout/IconCircleList"/>
    <dgm:cxn modelId="{6CD4D1CD-BA53-482C-A9BD-F2114260A440}" type="presParOf" srcId="{273A4BD4-5F1B-4ABC-959E-D13E34BC58D5}" destId="{24A91332-A5ED-44DE-A50D-8A27388E9492}" srcOrd="10" destOrd="0" presId="urn:microsoft.com/office/officeart/2018/2/layout/IconCircleList"/>
    <dgm:cxn modelId="{BE866816-87DE-468E-A0BD-AF2E6BC2F968}" type="presParOf" srcId="{24A91332-A5ED-44DE-A50D-8A27388E9492}" destId="{EBD025B1-6714-48DF-B78E-D8DCAFE0C00D}" srcOrd="0" destOrd="0" presId="urn:microsoft.com/office/officeart/2018/2/layout/IconCircleList"/>
    <dgm:cxn modelId="{513AEF90-D4C5-40C3-8E48-3F0ECC6E4755}" type="presParOf" srcId="{24A91332-A5ED-44DE-A50D-8A27388E9492}" destId="{3262F883-7CDA-4C03-8052-902AA5964C56}" srcOrd="1" destOrd="0" presId="urn:microsoft.com/office/officeart/2018/2/layout/IconCircleList"/>
    <dgm:cxn modelId="{2F609CB7-A719-4A93-8523-7B49C058B350}" type="presParOf" srcId="{24A91332-A5ED-44DE-A50D-8A27388E9492}" destId="{F8D5EA34-7E93-49C4-B626-5B794D225E71}" srcOrd="2" destOrd="0" presId="urn:microsoft.com/office/officeart/2018/2/layout/IconCircleList"/>
    <dgm:cxn modelId="{6EBF9B2E-545F-4A1C-9A18-631C5E7F076B}" type="presParOf" srcId="{24A91332-A5ED-44DE-A50D-8A27388E9492}" destId="{C7A1EFB6-1AA4-4133-97C6-3FB3C3A81DA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B7C22-21FC-46A5-8A67-8002B167138E}">
      <dsp:nvSpPr>
        <dsp:cNvPr id="0" name=""/>
        <dsp:cNvSpPr/>
      </dsp:nvSpPr>
      <dsp:spPr>
        <a:xfrm>
          <a:off x="988899" y="719083"/>
          <a:ext cx="1063125" cy="10631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1FF95-3151-4823-9A55-6E50C607ECE3}">
      <dsp:nvSpPr>
        <dsp:cNvPr id="0" name=""/>
        <dsp:cNvSpPr/>
      </dsp:nvSpPr>
      <dsp:spPr>
        <a:xfrm>
          <a:off x="1712" y="1874913"/>
          <a:ext cx="3037500" cy="45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3000" kern="1200" dirty="0"/>
            <a:t>Virhe</a:t>
          </a:r>
        </a:p>
      </dsp:txBody>
      <dsp:txXfrm>
        <a:off x="1712" y="1874913"/>
        <a:ext cx="3037500" cy="455625"/>
      </dsp:txXfrm>
    </dsp:sp>
    <dsp:sp modelId="{FD5CBA36-56AE-4A57-93CC-27136A2C612C}">
      <dsp:nvSpPr>
        <dsp:cNvPr id="0" name=""/>
        <dsp:cNvSpPr/>
      </dsp:nvSpPr>
      <dsp:spPr>
        <a:xfrm>
          <a:off x="1712" y="2373657"/>
          <a:ext cx="3037500" cy="501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Luulet jotakin tietoa oikeaksi, ja jaat sen.</a:t>
          </a:r>
        </a:p>
      </dsp:txBody>
      <dsp:txXfrm>
        <a:off x="1712" y="2373657"/>
        <a:ext cx="3037500" cy="501359"/>
      </dsp:txXfrm>
    </dsp:sp>
    <dsp:sp modelId="{F29DAB37-B656-4CF7-A9C7-B8F5B0150CEE}">
      <dsp:nvSpPr>
        <dsp:cNvPr id="0" name=""/>
        <dsp:cNvSpPr/>
      </dsp:nvSpPr>
      <dsp:spPr>
        <a:xfrm>
          <a:off x="4557962" y="719083"/>
          <a:ext cx="1063125" cy="10631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91001-88AC-4DFE-A31A-E1882FB0819B}">
      <dsp:nvSpPr>
        <dsp:cNvPr id="0" name=""/>
        <dsp:cNvSpPr/>
      </dsp:nvSpPr>
      <dsp:spPr>
        <a:xfrm>
          <a:off x="3570774" y="1874913"/>
          <a:ext cx="3037500" cy="45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3000" kern="1200"/>
            <a:t>Valhe</a:t>
          </a:r>
        </a:p>
      </dsp:txBody>
      <dsp:txXfrm>
        <a:off x="3570774" y="1874913"/>
        <a:ext cx="3037500" cy="455625"/>
      </dsp:txXfrm>
    </dsp:sp>
    <dsp:sp modelId="{020FAAA1-4967-4E64-B56B-9F8374CF6422}">
      <dsp:nvSpPr>
        <dsp:cNvPr id="0" name=""/>
        <dsp:cNvSpPr/>
      </dsp:nvSpPr>
      <dsp:spPr>
        <a:xfrm>
          <a:off x="3570774" y="2373657"/>
          <a:ext cx="3037500" cy="501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Tuotat ja jaat väärää tietoa tarkoituksella.</a:t>
          </a:r>
        </a:p>
      </dsp:txBody>
      <dsp:txXfrm>
        <a:off x="3570774" y="2373657"/>
        <a:ext cx="3037500" cy="501359"/>
      </dsp:txXfrm>
    </dsp:sp>
    <dsp:sp modelId="{BA7B43E8-6BAC-48E7-8D25-7054A53FC1D6}">
      <dsp:nvSpPr>
        <dsp:cNvPr id="0" name=""/>
        <dsp:cNvSpPr/>
      </dsp:nvSpPr>
      <dsp:spPr>
        <a:xfrm>
          <a:off x="8127025" y="719083"/>
          <a:ext cx="1063125" cy="10631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89608-8ECF-4F34-B8E4-C73185B72817}">
      <dsp:nvSpPr>
        <dsp:cNvPr id="0" name=""/>
        <dsp:cNvSpPr/>
      </dsp:nvSpPr>
      <dsp:spPr>
        <a:xfrm>
          <a:off x="7139837" y="1874913"/>
          <a:ext cx="3037500" cy="45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3000" kern="1200"/>
            <a:t>Juoru</a:t>
          </a:r>
        </a:p>
      </dsp:txBody>
      <dsp:txXfrm>
        <a:off x="7139837" y="1874913"/>
        <a:ext cx="3037500" cy="455625"/>
      </dsp:txXfrm>
    </dsp:sp>
    <dsp:sp modelId="{A79CAD43-C272-4C5E-BC65-444ABE08D80F}">
      <dsp:nvSpPr>
        <dsp:cNvPr id="0" name=""/>
        <dsp:cNvSpPr/>
      </dsp:nvSpPr>
      <dsp:spPr>
        <a:xfrm>
          <a:off x="7139837" y="2373657"/>
          <a:ext cx="3037500" cy="501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Otat luokkakaverista kuvan, ja jaat sen nolaustarkoituksessa.</a:t>
          </a:r>
        </a:p>
      </dsp:txBody>
      <dsp:txXfrm>
        <a:off x="7139837" y="2373657"/>
        <a:ext cx="3037500" cy="501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43D0F-7D26-4361-8974-FF50FE55BEB6}">
      <dsp:nvSpPr>
        <dsp:cNvPr id="0" name=""/>
        <dsp:cNvSpPr/>
      </dsp:nvSpPr>
      <dsp:spPr>
        <a:xfrm>
          <a:off x="386990" y="676251"/>
          <a:ext cx="815300" cy="81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BBFA7-18C4-4CD8-B6F8-F3AA7E94DD2E}">
      <dsp:nvSpPr>
        <dsp:cNvPr id="0" name=""/>
        <dsp:cNvSpPr/>
      </dsp:nvSpPr>
      <dsp:spPr>
        <a:xfrm>
          <a:off x="558203" y="847464"/>
          <a:ext cx="472874" cy="47287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0F9D3-9099-46B5-AE65-069C05711768}">
      <dsp:nvSpPr>
        <dsp:cNvPr id="0" name=""/>
        <dsp:cNvSpPr/>
      </dsp:nvSpPr>
      <dsp:spPr>
        <a:xfrm>
          <a:off x="1376997" y="676251"/>
          <a:ext cx="1921778" cy="815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i="0" kern="1200"/>
            <a:t>Viranomaiset: </a:t>
          </a:r>
          <a:r>
            <a:rPr lang="fi-FI" sz="1400" b="0" i="0" kern="1200"/>
            <a:t>raportit, selvitykset, tutkimukset, oikeuslähteet, poliisin tiedotteet</a:t>
          </a:r>
          <a:endParaRPr lang="en-US" sz="1400" kern="1200"/>
        </a:p>
      </dsp:txBody>
      <dsp:txXfrm>
        <a:off x="1376997" y="676251"/>
        <a:ext cx="1921778" cy="815300"/>
      </dsp:txXfrm>
    </dsp:sp>
    <dsp:sp modelId="{D734E974-FF22-4104-95D0-675B4C6B84A9}">
      <dsp:nvSpPr>
        <dsp:cNvPr id="0" name=""/>
        <dsp:cNvSpPr/>
      </dsp:nvSpPr>
      <dsp:spPr>
        <a:xfrm>
          <a:off x="3633632" y="676251"/>
          <a:ext cx="815300" cy="81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E186D-C49A-4FD9-9D90-79C7587E439B}">
      <dsp:nvSpPr>
        <dsp:cNvPr id="0" name=""/>
        <dsp:cNvSpPr/>
      </dsp:nvSpPr>
      <dsp:spPr>
        <a:xfrm>
          <a:off x="3804845" y="847464"/>
          <a:ext cx="472874" cy="47287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6A43C-223D-45DC-97BB-85133877DBC8}">
      <dsp:nvSpPr>
        <dsp:cNvPr id="0" name=""/>
        <dsp:cNvSpPr/>
      </dsp:nvSpPr>
      <dsp:spPr>
        <a:xfrm>
          <a:off x="4623639" y="676251"/>
          <a:ext cx="1921778" cy="815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i="0" kern="1200"/>
            <a:t>Oikeuslähteet: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i="0" kern="1200"/>
            <a:t>Lainsäädäntö: </a:t>
          </a:r>
          <a:r>
            <a:rPr lang="fi-FI" sz="1400" i="0" u="sng" kern="1200"/>
            <a:t>Finlex.fi</a:t>
          </a:r>
          <a:r>
            <a:rPr lang="fi-FI" sz="1400" i="0" kern="1200"/>
            <a:t> ; Oikeustapaukset: </a:t>
          </a:r>
          <a:r>
            <a:rPr lang="fi-FI" sz="1400" i="0" u="sng" kern="1200"/>
            <a:t>Oikeus.fi</a:t>
          </a:r>
          <a:endParaRPr lang="en-US" sz="1400" kern="1200"/>
        </a:p>
      </dsp:txBody>
      <dsp:txXfrm>
        <a:off x="4623639" y="676251"/>
        <a:ext cx="1921778" cy="815300"/>
      </dsp:txXfrm>
    </dsp:sp>
    <dsp:sp modelId="{D1EACAFB-2C26-4882-9736-9A2CBA308129}">
      <dsp:nvSpPr>
        <dsp:cNvPr id="0" name=""/>
        <dsp:cNvSpPr/>
      </dsp:nvSpPr>
      <dsp:spPr>
        <a:xfrm>
          <a:off x="6880273" y="676251"/>
          <a:ext cx="815300" cy="81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DF8D2-50B1-4B22-9E62-5DFD7E6E5237}">
      <dsp:nvSpPr>
        <dsp:cNvPr id="0" name=""/>
        <dsp:cNvSpPr/>
      </dsp:nvSpPr>
      <dsp:spPr>
        <a:xfrm>
          <a:off x="7051486" y="847464"/>
          <a:ext cx="472874" cy="47287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B12A5-A1B7-479E-B094-6E918FE144D6}">
      <dsp:nvSpPr>
        <dsp:cNvPr id="0" name=""/>
        <dsp:cNvSpPr/>
      </dsp:nvSpPr>
      <dsp:spPr>
        <a:xfrm>
          <a:off x="7870280" y="676251"/>
          <a:ext cx="1921778" cy="815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i="0" kern="1200"/>
            <a:t>Tilastot: </a:t>
          </a:r>
          <a:r>
            <a:rPr lang="fi-FI" sz="1400" i="1" u="sng" kern="1200"/>
            <a:t>Tilastokeskuksen verkkosivut</a:t>
          </a:r>
          <a:endParaRPr lang="en-US" sz="1400" kern="1200"/>
        </a:p>
      </dsp:txBody>
      <dsp:txXfrm>
        <a:off x="7870280" y="676251"/>
        <a:ext cx="1921778" cy="815300"/>
      </dsp:txXfrm>
    </dsp:sp>
    <dsp:sp modelId="{755E05EB-BF13-4297-B993-426FC922A5CA}">
      <dsp:nvSpPr>
        <dsp:cNvPr id="0" name=""/>
        <dsp:cNvSpPr/>
      </dsp:nvSpPr>
      <dsp:spPr>
        <a:xfrm>
          <a:off x="386990" y="2102548"/>
          <a:ext cx="815300" cy="81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FEBCA-BC1E-483E-8C61-0A5D3EDADFB9}">
      <dsp:nvSpPr>
        <dsp:cNvPr id="0" name=""/>
        <dsp:cNvSpPr/>
      </dsp:nvSpPr>
      <dsp:spPr>
        <a:xfrm>
          <a:off x="558203" y="2273761"/>
          <a:ext cx="472874" cy="47287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E4B08-FEAD-49ED-94E8-179913DCC9FD}">
      <dsp:nvSpPr>
        <dsp:cNvPr id="0" name=""/>
        <dsp:cNvSpPr/>
      </dsp:nvSpPr>
      <dsp:spPr>
        <a:xfrm>
          <a:off x="1376997" y="2102548"/>
          <a:ext cx="1921778" cy="815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i="0" kern="1200"/>
            <a:t>Tutkimukset: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i="0" kern="1200"/>
            <a:t>tutkimusjulkaisut, tutkimuslaitokset, tutkijat</a:t>
          </a:r>
          <a:endParaRPr lang="en-US" sz="1400" kern="1200"/>
        </a:p>
      </dsp:txBody>
      <dsp:txXfrm>
        <a:off x="1376997" y="2102548"/>
        <a:ext cx="1921778" cy="815300"/>
      </dsp:txXfrm>
    </dsp:sp>
    <dsp:sp modelId="{644EDA72-420C-455C-85BB-EAAD03138683}">
      <dsp:nvSpPr>
        <dsp:cNvPr id="0" name=""/>
        <dsp:cNvSpPr/>
      </dsp:nvSpPr>
      <dsp:spPr>
        <a:xfrm>
          <a:off x="3633632" y="2102548"/>
          <a:ext cx="815300" cy="81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5FBBF-6FAB-46DC-9C91-5E9EC0EF16C2}">
      <dsp:nvSpPr>
        <dsp:cNvPr id="0" name=""/>
        <dsp:cNvSpPr/>
      </dsp:nvSpPr>
      <dsp:spPr>
        <a:xfrm>
          <a:off x="3804845" y="2273761"/>
          <a:ext cx="472874" cy="47287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16529-BF29-4D34-B00B-059A9173FACB}">
      <dsp:nvSpPr>
        <dsp:cNvPr id="0" name=""/>
        <dsp:cNvSpPr/>
      </dsp:nvSpPr>
      <dsp:spPr>
        <a:xfrm>
          <a:off x="4623639" y="2102548"/>
          <a:ext cx="1921778" cy="815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Suuret mediatalot: esim. YLE, Sanoma</a:t>
          </a:r>
          <a:endParaRPr lang="en-US" sz="1400" kern="1200"/>
        </a:p>
      </dsp:txBody>
      <dsp:txXfrm>
        <a:off x="4623639" y="2102548"/>
        <a:ext cx="1921778" cy="815300"/>
      </dsp:txXfrm>
    </dsp:sp>
    <dsp:sp modelId="{EBD025B1-6714-48DF-B78E-D8DCAFE0C00D}">
      <dsp:nvSpPr>
        <dsp:cNvPr id="0" name=""/>
        <dsp:cNvSpPr/>
      </dsp:nvSpPr>
      <dsp:spPr>
        <a:xfrm>
          <a:off x="6880273" y="2102548"/>
          <a:ext cx="815300" cy="81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2F883-7CDA-4C03-8052-902AA5964C56}">
      <dsp:nvSpPr>
        <dsp:cNvPr id="0" name=""/>
        <dsp:cNvSpPr/>
      </dsp:nvSpPr>
      <dsp:spPr>
        <a:xfrm>
          <a:off x="7051486" y="2273761"/>
          <a:ext cx="472874" cy="47287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1EFB6-1AA4-4133-97C6-3FB3C3A81DA3}">
      <dsp:nvSpPr>
        <dsp:cNvPr id="0" name=""/>
        <dsp:cNvSpPr/>
      </dsp:nvSpPr>
      <dsp:spPr>
        <a:xfrm>
          <a:off x="7870280" y="2102548"/>
          <a:ext cx="1921778" cy="815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0" i="0" kern="1200"/>
            <a:t>Kirjasto</a:t>
          </a:r>
          <a:endParaRPr lang="en-US" sz="1400" kern="1200"/>
        </a:p>
      </dsp:txBody>
      <dsp:txXfrm>
        <a:off x="7870280" y="2102548"/>
        <a:ext cx="1921778" cy="815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C7C86-89C1-4518-A9DF-7D12F882D3B4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D0695-D7D8-4382-9A13-11A6C37B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9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ritical.fi/fi/oppimateriaali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ritical.fi/fi/oppimateriaalit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Critical-</a:t>
            </a:r>
            <a:r>
              <a:rPr lang="fi-FI" dirty="0"/>
              <a:t> ja </a:t>
            </a:r>
            <a:r>
              <a:rPr lang="fi-FI" dirty="0" err="1"/>
              <a:t>Finsci</a:t>
            </a:r>
            <a:r>
              <a:rPr lang="fi-FI" dirty="0"/>
              <a:t>-hanke, </a:t>
            </a:r>
            <a:r>
              <a:rPr lang="en-US" dirty="0" err="1">
                <a:hlinkClick r:id="rId3"/>
              </a:rPr>
              <a:t>Oppimateriaalit</a:t>
            </a:r>
            <a:r>
              <a:rPr lang="en-US" dirty="0">
                <a:hlinkClick r:id="rId3"/>
              </a:rPr>
              <a:t> – Critical</a:t>
            </a:r>
            <a:r>
              <a:rPr lang="en-US" dirty="0"/>
              <a:t>, https://educritical.fi/wp-content/uploads/2024/03/puppuresepti-vari-A4-1.pdf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0695-D7D8-4382-9A13-11A6C37B5A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0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Lähde: </a:t>
            </a:r>
            <a:r>
              <a:rPr lang="fi-FI" dirty="0" err="1"/>
              <a:t>Critical-</a:t>
            </a:r>
            <a:r>
              <a:rPr lang="fi-FI" dirty="0"/>
              <a:t> ja </a:t>
            </a:r>
            <a:r>
              <a:rPr lang="fi-FI" dirty="0" err="1"/>
              <a:t>Finsci</a:t>
            </a:r>
            <a:r>
              <a:rPr lang="fi-FI" dirty="0"/>
              <a:t>-hanke, </a:t>
            </a:r>
            <a:r>
              <a:rPr lang="en-US" dirty="0" err="1">
                <a:hlinkClick r:id="rId3"/>
              </a:rPr>
              <a:t>Oppimateriaalit</a:t>
            </a:r>
            <a:r>
              <a:rPr lang="en-US" dirty="0">
                <a:hlinkClick r:id="rId3"/>
              </a:rPr>
              <a:t> – Critical</a:t>
            </a:r>
            <a:r>
              <a:rPr lang="en-US" dirty="0"/>
              <a:t>, https://educritical.fi/wp-content/uploads/2024/03/puppuresepti-vari-A4-1.pdf</a:t>
            </a:r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0695-D7D8-4382-9A13-11A6C37B5A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0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Lähde: Mediakasvatusseura, https://drive.google.com/file/d/1sWWNiHgZwS-C0lLP7sdXg6ujX079g2RG/view?usp=sharing 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0695-D7D8-4382-9A13-11A6C37B5A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4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Valtava hauki tarttui koukkuun kiinni.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Merivartiosto löysi Katajanokan edustalta hylkeen.</a:t>
            </a:r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0695-D7D8-4382-9A13-11A6C37B5A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Tämän kuvan lähde: BBC 2023: https://www.bbc.com/news/world-us-canada-65069316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Päivitä tähän halutessasi jokin </a:t>
            </a:r>
            <a:r>
              <a:rPr lang="fi-FI" sz="1200"/>
              <a:t>muu kuva</a:t>
            </a:r>
            <a:endParaRPr lang="fi-FI" dirty="0"/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0695-D7D8-4382-9A13-11A6C37B5A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8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JWST = James Webb </a:t>
            </a:r>
            <a:r>
              <a:rPr lang="fi-FI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Telescope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tehokas avaruusteleskooppi, jolla saa hienoja kuvia avaruuden ihmeistä.</a:t>
            </a:r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0695-D7D8-4382-9A13-11A6C37B5A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40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0695-D7D8-4382-9A13-11A6C37B5A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06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Katsotaan Faktabaarin video 3 kysymystä. Tästä saa ohjeet, mitä voi kysyä itseltään, jos törmää epäilyttävään sisältöön.</a:t>
            </a:r>
          </a:p>
          <a:p>
            <a:r>
              <a:rPr lang="fi-FI" dirty="0"/>
              <a:t>Videon kesto 4:01 min.</a:t>
            </a:r>
          </a:p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D0695-D7D8-4382-9A13-11A6C37B5A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98BB26-0999-4A80-AFB1-C46F95ABBF6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BE2A53-5035-4C81-A56E-69004B9D11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BB26-0999-4A80-AFB1-C46F95ABBF6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A53-5035-4C81-A56E-69004B9D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6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BB26-0999-4A80-AFB1-C46F95ABBF6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A53-5035-4C81-A56E-69004B9D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8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BB26-0999-4A80-AFB1-C46F95ABBF6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A53-5035-4C81-A56E-69004B9D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98BB26-0999-4A80-AFB1-C46F95ABBF6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BE2A53-5035-4C81-A56E-69004B9D11A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37488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BB26-0999-4A80-AFB1-C46F95ABBF6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A53-5035-4C81-A56E-69004B9D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98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BB26-0999-4A80-AFB1-C46F95ABBF6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A53-5035-4C81-A56E-69004B9D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BB26-0999-4A80-AFB1-C46F95ABBF6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A53-5035-4C81-A56E-69004B9D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3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BB26-0999-4A80-AFB1-C46F95ABBF6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A53-5035-4C81-A56E-69004B9D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B98BB26-0999-4A80-AFB1-C46F95ABBF6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2BE2A53-5035-4C81-A56E-69004B9D11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64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B98BB26-0999-4A80-AFB1-C46F95ABBF6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2BE2A53-5035-4C81-A56E-69004B9D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B98BB26-0999-4A80-AFB1-C46F95ABBF6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BE2A53-5035-4C81-A56E-69004B9D11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3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9fBXuOhIrI?feature=oembed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kasvatus.fi/materiaali/disinformaatio-ja-valeuutiset-mediassa/" TargetMode="External"/><Relationship Id="rId2" Type="http://schemas.openxmlformats.org/officeDocument/2006/relationships/hyperlink" Target="https://faktabaari.fi/fakta/rintaliivit-eivat-aiheuta-syopaa-miksi-googlen-hakutulokset-silti-vaittavat-ni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saltosekaannus.fi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77990-09F0-0001-F57B-EEE242F8D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Luotettavan tiedon jäljillä</a:t>
            </a:r>
            <a:endParaRPr lang="en-US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F29C171-58B9-61F5-F038-89525319E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9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011049-EAE4-9521-E203-F7F017A4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5400" dirty="0"/>
              <a:t>Näennäistiede ja harhaanjohtava terveystieto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9A0DFC-2FBC-F896-48BF-2B1C68AE0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529611E-BB6E-DE9B-C866-C8E169C73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r="35910" b="-1"/>
          <a:stretch/>
        </p:blipFill>
        <p:spPr>
          <a:xfrm>
            <a:off x="3761295" y="1737360"/>
            <a:ext cx="4060743" cy="4733214"/>
          </a:xfrm>
          <a:prstGeom prst="rect">
            <a:avLst/>
          </a:prstGeom>
          <a:noFill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49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F81F99-5910-F8B3-C15D-114A6522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/>
              <a:t>Kuvahuijaukset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36CF30-EBDE-D99E-2F11-B228AD7E4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isällön paikkamerkki 4" descr="Kuva, joka sisältää kohteen teksti, henkilö, poseeraaminen&#10;&#10;Kuvaus luotu automaattisesti">
            <a:extLst>
              <a:ext uri="{FF2B5EF4-FFF2-40B4-BE49-F238E27FC236}">
                <a16:creationId xmlns:a16="http://schemas.microsoft.com/office/drawing/2014/main" id="{BA844371-8EC3-5AB3-D218-00B6A091A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41138" y="2366963"/>
            <a:ext cx="5509724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C7772B9-28B4-054B-7550-B564DEBB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D73DA9C-4410-E74E-E9FB-2863689E74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EDB338B-57EA-04AF-E87F-6D4E0C9BCC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>
                <a:solidFill>
                  <a:srgbClr val="000000"/>
                </a:solidFill>
              </a:rPr>
              <a:t>”Kuva </a:t>
            </a:r>
            <a:r>
              <a:rPr lang="fi-FI" dirty="0" err="1">
                <a:solidFill>
                  <a:srgbClr val="000000"/>
                </a:solidFill>
              </a:rPr>
              <a:t>Proxima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Centaurista</a:t>
            </a:r>
            <a:r>
              <a:rPr lang="fi-FI" dirty="0">
                <a:solidFill>
                  <a:srgbClr val="000000"/>
                </a:solidFill>
              </a:rPr>
              <a:t>, Aurinkoa lähimmästä tähdestä, joka sijaitsee 4,2 valovuoden päässä meistä. Kuvan otti JWST. Tämä yksityiskohtaisuus… Uusi maailma paljastuu päivästä toiseen.”</a:t>
            </a:r>
            <a:endParaRPr lang="fi-FI" dirty="0"/>
          </a:p>
          <a:p>
            <a:endParaRPr lang="en-US" dirty="0"/>
          </a:p>
        </p:txBody>
      </p:sp>
      <p:pic>
        <p:nvPicPr>
          <p:cNvPr id="7" name="Kuvan paikkamerkki 10" descr="Kuva, joka sisältää kohteen kuvakaappaus, teksti, Astronominen kohde, astronomia&#10;&#10;Kuvaus luotu automaattisesti">
            <a:extLst>
              <a:ext uri="{FF2B5EF4-FFF2-40B4-BE49-F238E27FC236}">
                <a16:creationId xmlns:a16="http://schemas.microsoft.com/office/drawing/2014/main" id="{83F5A220-B872-E65B-49BB-CCA1C4A35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34301" y="24277"/>
            <a:ext cx="4578341" cy="68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0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23F361-76AF-A70D-3353-F7093AE4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Käänteinen</a:t>
            </a:r>
            <a:r>
              <a:rPr lang="en-US" sz="5400" dirty="0"/>
              <a:t> </a:t>
            </a:r>
            <a:r>
              <a:rPr lang="en-US" sz="5400" dirty="0" err="1"/>
              <a:t>kuvahaku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2812AC-00A8-D880-0AA1-4776CA048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isällön paikkamerkki 4" descr="Kuva, joka sisältää kohteen teksti, Verkkosivusto&#10;&#10;Kuvaus luotu automaattisesti">
            <a:extLst>
              <a:ext uri="{FF2B5EF4-FFF2-40B4-BE49-F238E27FC236}">
                <a16:creationId xmlns:a16="http://schemas.microsoft.com/office/drawing/2014/main" id="{3122A2BE-1430-5F9B-D9C0-611C2EC95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00" y="2492947"/>
            <a:ext cx="7344800" cy="3172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309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01B0AD-0807-735E-2ECC-BD4C472A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384649" cy="2831870"/>
          </a:xfrm>
        </p:spPr>
        <p:txBody>
          <a:bodyPr/>
          <a:lstStyle/>
          <a:p>
            <a:r>
              <a:rPr lang="fi-FI" dirty="0"/>
              <a:t>Kaupalliset sisällöt</a:t>
            </a:r>
            <a:endParaRPr lang="en-US" dirty="0"/>
          </a:p>
        </p:txBody>
      </p:sp>
      <p:pic>
        <p:nvPicPr>
          <p:cNvPr id="4" name="Sisällön paikkamerkki 4" descr="Kuva, joka sisältää kohteen Verkkosivusto&#10;&#10;Kuvaus luotu automaattisesti">
            <a:extLst>
              <a:ext uri="{FF2B5EF4-FFF2-40B4-BE49-F238E27FC236}">
                <a16:creationId xmlns:a16="http://schemas.microsoft.com/office/drawing/2014/main" id="{DAC48298-BB2C-EDF5-287B-35D397112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628207" y="0"/>
            <a:ext cx="57760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96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73DC57-7A1F-B73D-0D8D-C3FA4BB7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Kaupalliset sisällöt somessa</a:t>
            </a:r>
            <a:endParaRPr lang="en-US" dirty="0"/>
          </a:p>
        </p:txBody>
      </p:sp>
      <p:pic>
        <p:nvPicPr>
          <p:cNvPr id="4" name="Sisällön paikkamerkki 5" descr="Kuva, joka sisältää kohteen teksti, puu&#10;&#10;Kuvaus luotu automaattisesti">
            <a:extLst>
              <a:ext uri="{FF2B5EF4-FFF2-40B4-BE49-F238E27FC236}">
                <a16:creationId xmlns:a16="http://schemas.microsoft.com/office/drawing/2014/main" id="{C24225E4-8B50-62FE-F3AB-1CDA76B39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93818" y="1334419"/>
            <a:ext cx="7204364" cy="5318778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39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FDA991-B912-7705-07B7-D4A6B848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Kaupallista vai ei?</a:t>
            </a:r>
            <a:endParaRPr lang="en-US" dirty="0"/>
          </a:p>
        </p:txBody>
      </p:sp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390122D4-3379-4918-E3CF-B99DDBE28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06436" y="1251411"/>
            <a:ext cx="6179127" cy="5413682"/>
          </a:xfrm>
        </p:spPr>
      </p:pic>
    </p:spTree>
    <p:extLst>
      <p:ext uri="{BB962C8B-B14F-4D97-AF65-F5344CB8AC3E}">
        <p14:creationId xmlns:p14="http://schemas.microsoft.com/office/powerpoint/2010/main" val="28199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B30E1F-6431-5232-FE9F-23B67B37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Kenen viesti on luotettavin?</a:t>
            </a:r>
            <a:endParaRPr lang="en-U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E33989-1FA6-152D-9F4E-5FFC38AEE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Tehtävä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04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A7C38A-07AC-F382-F111-968FEA54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Kenen viesti on luotettavin? ohjeet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65C996-BAB1-A469-252A-EB0C75FB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Lue viestit huolella.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Arvioi kunkin viestin kirjoittajan asiantuntijuutta, tarkoitusperiä ja evidenssiä eli perusteluja.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Anna asiantuntijoille tähdet.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Arvioi, kenen viesti on luotettavin.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7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-media 3" title="Tarkista – 3 kysymystä: Digitaalinen informaatiolukutaito nuorille">
            <a:hlinkClick r:id="" action="ppaction://media"/>
            <a:extLst>
              <a:ext uri="{FF2B5EF4-FFF2-40B4-BE49-F238E27FC236}">
                <a16:creationId xmlns:a16="http://schemas.microsoft.com/office/drawing/2014/main" id="{6C7A4E98-6764-AA25-AC56-5EE535C151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14288"/>
            <a:ext cx="12138025" cy="68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4432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E61D0-1594-1F2B-F473-38EE9CC8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Lämmitellään</a:t>
            </a:r>
            <a:endParaRPr lang="en-U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4765B42-A919-B0EC-BBD2-8303C9930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Oletko samaa vai eri mieltä?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44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Sisällön paikkamerkki 5" descr="Suurennuslasi">
            <a:extLst>
              <a:ext uri="{FF2B5EF4-FFF2-40B4-BE49-F238E27FC236}">
                <a16:creationId xmlns:a16="http://schemas.microsoft.com/office/drawing/2014/main" id="{4B431F56-08C8-C981-0092-0C936D7B9E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r="23832"/>
          <a:stretch>
            <a:fillRect/>
          </a:stretch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5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0E1ACF-26E1-DEA7-CD39-08FDC15A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300"/>
              <a:t>tarkistuskysymykset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ADE5E23-C9BE-D343-A2E4-D7371B239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051" y="2286001"/>
            <a:ext cx="6015897" cy="35935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 Pysähdy – varsinkin jos herää voimakkaita tunteita!</a:t>
            </a:r>
          </a:p>
          <a:p>
            <a:r>
              <a:rPr lang="en-US"/>
              <a:t> Kysy 3 kysymystä:</a:t>
            </a:r>
          </a:p>
          <a:p>
            <a:pPr lvl="2"/>
            <a:r>
              <a:rPr lang="en-US"/>
              <a:t> Kuka väitteen on esittänyt?</a:t>
            </a:r>
          </a:p>
          <a:p>
            <a:pPr lvl="2"/>
            <a:r>
              <a:rPr lang="en-US"/>
              <a:t> Mitä perusteita väitteelle esitetään?</a:t>
            </a:r>
          </a:p>
          <a:p>
            <a:pPr lvl="2"/>
            <a:r>
              <a:rPr lang="en-US"/>
              <a:t> Mitä muut lähteet sanovat asiasta?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81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309C9B-38EF-50EA-C423-1268ADC3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fi-FI" dirty="0"/>
              <a:t>Luotettavat tiedonlähteet</a:t>
            </a:r>
            <a:endParaRPr lang="en-US" dirty="0"/>
          </a:p>
        </p:txBody>
      </p:sp>
      <p:graphicFrame>
        <p:nvGraphicFramePr>
          <p:cNvPr id="4" name="Sisällön paikkamerkki 2">
            <a:extLst>
              <a:ext uri="{FF2B5EF4-FFF2-40B4-BE49-F238E27FC236}">
                <a16:creationId xmlns:a16="http://schemas.microsoft.com/office/drawing/2014/main" id="{20349C32-64DD-CBAC-851D-F335B0EF1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790156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893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FED43D-039F-BF09-5E8D-935EE877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D495FC-387C-62AD-145A-27F7D8914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Faktabaari 2020: Informaatiolukutaito-opas.</a:t>
            </a:r>
          </a:p>
          <a:p>
            <a:r>
              <a:rPr lang="fi-FI" dirty="0"/>
              <a:t>Faktabaari 2022: </a:t>
            </a:r>
            <a:r>
              <a:rPr lang="fi-FI" dirty="0">
                <a:hlinkClick r:id="rId2"/>
              </a:rPr>
              <a:t>Rintaliivit eivät aiheuta syöpää – miksi Googlen hakutulokset silti väittävät niin? - Faktabaari</a:t>
            </a:r>
            <a:endParaRPr lang="fi-FI" dirty="0"/>
          </a:p>
          <a:p>
            <a:r>
              <a:rPr lang="fi-FI" dirty="0"/>
              <a:t>Mediakasvatusseura: Disinformaatio ja valeuutiset mediassa </a:t>
            </a:r>
            <a:r>
              <a:rPr lang="fi-FI" dirty="0">
                <a:hlinkClick r:id="rId3"/>
              </a:rPr>
              <a:t>Teemakooste: Disinformaatio ja valeuutiset mediassa - Mediakasvatusseura ry</a:t>
            </a:r>
            <a:endParaRPr lang="fi-FI" dirty="0"/>
          </a:p>
          <a:p>
            <a:r>
              <a:rPr lang="fi-FI" dirty="0"/>
              <a:t>Sisältösekaannuksen selviytymisopas: </a:t>
            </a:r>
            <a:r>
              <a:rPr lang="fi-FI" dirty="0">
                <a:hlinkClick r:id="rId4"/>
              </a:rPr>
              <a:t>https://sisaltosekaannus.fi/</a:t>
            </a:r>
            <a:r>
              <a:rPr lang="fi-FI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76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800EBD-2620-5D9E-FF60-C41F592A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  <a:endParaRPr lang="en-U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784B7E-304E-A19A-17D0-B776AA6F6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8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04DA4B-8F0C-2D22-A006-18288D55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meitä johdetaan harhaan?</a:t>
            </a:r>
            <a:endParaRPr lang="en-U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6D8F36-AB86-FF64-20C8-216CEF31E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5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66DBA0-D580-FFDB-2DD6-2CDD1B1C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Väärän tiedon tyypit</a:t>
            </a:r>
            <a:endParaRPr lang="en-US" dirty="0"/>
          </a:p>
        </p:txBody>
      </p:sp>
      <p:graphicFrame>
        <p:nvGraphicFramePr>
          <p:cNvPr id="4" name="Sisällön paikkamerkki 7">
            <a:extLst>
              <a:ext uri="{FF2B5EF4-FFF2-40B4-BE49-F238E27FC236}">
                <a16:creationId xmlns:a16="http://schemas.microsoft.com/office/drawing/2014/main" id="{4D2D0F54-E969-4617-A6DE-42B43EC30C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89716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63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515D15-D80A-EE4D-0E21-5961FEF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Puppuresepti (1/2)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E356F2-D69C-3208-9226-5710D310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3000" dirty="0"/>
              <a:t> Huuhaa-väite</a:t>
            </a:r>
          </a:p>
          <a:p>
            <a:pPr lvl="3"/>
            <a:r>
              <a:rPr lang="fi-FI" sz="3000" dirty="0"/>
              <a:t> Väite on epämääräinen, liioitteleva tai liian hyvältä kuulostava ollakseen totta.</a:t>
            </a:r>
          </a:p>
          <a:p>
            <a:r>
              <a:rPr lang="fi-FI" sz="3000" dirty="0"/>
              <a:t> Väitteen perustelut</a:t>
            </a:r>
          </a:p>
          <a:p>
            <a:pPr lvl="3"/>
            <a:r>
              <a:rPr lang="fi-FI" sz="3000" dirty="0"/>
              <a:t> Niitä ei ole ollenkaan.</a:t>
            </a:r>
          </a:p>
          <a:p>
            <a:pPr lvl="3"/>
            <a:r>
              <a:rPr lang="fi-FI" sz="3000" dirty="0"/>
              <a:t> Väite perustuu vain omiin kokemuksiin.</a:t>
            </a:r>
          </a:p>
          <a:p>
            <a:pPr lvl="3"/>
            <a:r>
              <a:rPr lang="fi-FI" sz="3000" dirty="0"/>
              <a:t> Mukana on vääristeltyjä tutkimustuloksia.</a:t>
            </a:r>
          </a:p>
          <a:p>
            <a:pPr lvl="3"/>
            <a:r>
              <a:rPr lang="fi-FI" sz="3000" dirty="0"/>
              <a:t> Ei kerrota tiedonlähteitä.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9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A6B037-D2D5-DAD6-CB0E-C3538E21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Puppuresepti (2/2)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E2EE1E-22A5-A2D4-05A5-9531A5002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3000" dirty="0"/>
              <a:t> Kirjoittaja ja julkaisupaikka</a:t>
            </a:r>
          </a:p>
          <a:p>
            <a:pPr lvl="3"/>
            <a:r>
              <a:rPr lang="fi-FI" sz="3000" dirty="0"/>
              <a:t> Tekijä on epäselvä eikä ole asiantuntija.</a:t>
            </a:r>
          </a:p>
          <a:p>
            <a:pPr lvl="3"/>
            <a:r>
              <a:rPr lang="fi-FI" sz="3000" dirty="0"/>
              <a:t> Sivusto on epämääräinen.</a:t>
            </a:r>
          </a:p>
          <a:p>
            <a:r>
              <a:rPr lang="fi-FI" sz="3000" dirty="0"/>
              <a:t> Tekstin tarkoitus</a:t>
            </a:r>
          </a:p>
          <a:p>
            <a:pPr lvl="3"/>
            <a:r>
              <a:rPr lang="fi-FI" sz="3000" dirty="0"/>
              <a:t> Halutaan tarkoituksellisesti johtaa harhaan, vaikuttaa ajatuksiin, myydä jotain.</a:t>
            </a:r>
          </a:p>
          <a:p>
            <a:pPr lvl="3"/>
            <a:r>
              <a:rPr lang="fi-FI" sz="3000" dirty="0"/>
              <a:t> Yritetään herättää voimakkaita tunteita, esim. vihaa, hämmästystä tai innostusta.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8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4D2E82-E659-FD0B-984A-86BDBC12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409" y="1073888"/>
            <a:ext cx="8557591" cy="4064627"/>
          </a:xfrm>
        </p:spPr>
        <p:txBody>
          <a:bodyPr/>
          <a:lstStyle/>
          <a:p>
            <a:r>
              <a:rPr lang="fi-FI" dirty="0"/>
              <a:t>banaanipaasto</a:t>
            </a:r>
            <a:endParaRPr lang="en-U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5F81B4-1CB3-371F-99A0-CCC331C2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1557" y="5159781"/>
            <a:ext cx="7248861" cy="951135"/>
          </a:xfrm>
        </p:spPr>
        <p:txBody>
          <a:bodyPr/>
          <a:lstStyle/>
          <a:p>
            <a:r>
              <a:rPr lang="fi-FI" dirty="0"/>
              <a:t>Tehtävä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4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13176E-D4B8-47AA-5C7B-FA204060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Harhaan-</a:t>
            </a:r>
            <a:br>
              <a:rPr lang="fi-FI" dirty="0"/>
            </a:br>
            <a:r>
              <a:rPr lang="fi-FI" dirty="0"/>
              <a:t>johtavia sisältöjä</a:t>
            </a:r>
            <a:endParaRPr lang="en-U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7EEF07-DF9A-B698-6302-7C6E1354E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8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6D3476-943C-67D9-3B7D-116CFF67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klikkiotsikot</a:t>
            </a:r>
            <a:endParaRPr lang="en-US" dirty="0"/>
          </a:p>
        </p:txBody>
      </p:sp>
      <p:pic>
        <p:nvPicPr>
          <p:cNvPr id="4" name="Sisällön paikkamerkki 13" descr="Kuva, joka sisältää kohteen teksti, Fontti, kuvakaappaus, viiva&#10;&#10;Kuvaus luotu automaattisesti">
            <a:extLst>
              <a:ext uri="{FF2B5EF4-FFF2-40B4-BE49-F238E27FC236}">
                <a16:creationId xmlns:a16="http://schemas.microsoft.com/office/drawing/2014/main" id="{CFBE0EB2-AAF3-18D5-EC1C-07727D6DC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47" y="2059309"/>
            <a:ext cx="6420746" cy="1581371"/>
          </a:xfrm>
          <a:prstGeom prst="rect">
            <a:avLst/>
          </a:prstGeom>
        </p:spPr>
      </p:pic>
      <p:pic>
        <p:nvPicPr>
          <p:cNvPr id="5" name="Sisällön paikkamerkki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6D60AC8-19E0-385B-61D0-0B8704006D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04239" y="4175529"/>
            <a:ext cx="6703031" cy="16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03626"/>
      </p:ext>
    </p:extLst>
  </p:cSld>
  <p:clrMapOvr>
    <a:masterClrMapping/>
  </p:clrMapOvr>
</p:sld>
</file>

<file path=ppt/theme/theme1.xml><?xml version="1.0" encoding="utf-8"?>
<a:theme xmlns:a="http://schemas.openxmlformats.org/drawingml/2006/main" name="Merkki">
  <a:themeElements>
    <a:clrScheme name="Merkki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erkki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TM10001106[[fn=Merkki]]</Template>
  <TotalTime>172</TotalTime>
  <Words>522</Words>
  <Application>Microsoft Office PowerPoint</Application>
  <PresentationFormat>Laajakuva</PresentationFormat>
  <Paragraphs>83</Paragraphs>
  <Slides>23</Slides>
  <Notes>8</Notes>
  <HiddenSlides>0</HiddenSlides>
  <MMClips>1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Gill Sans MT</vt:lpstr>
      <vt:lpstr>Impact</vt:lpstr>
      <vt:lpstr>Merkki</vt:lpstr>
      <vt:lpstr>Luotettavan tiedon jäljillä</vt:lpstr>
      <vt:lpstr>Lämmitellään</vt:lpstr>
      <vt:lpstr>Miten meitä johdetaan harhaan?</vt:lpstr>
      <vt:lpstr>Väärän tiedon tyypit</vt:lpstr>
      <vt:lpstr>Puppuresepti (1/2)</vt:lpstr>
      <vt:lpstr>Puppuresepti (2/2)</vt:lpstr>
      <vt:lpstr>banaanipaasto</vt:lpstr>
      <vt:lpstr>Harhaan- johtavia sisältöjä</vt:lpstr>
      <vt:lpstr>klikkiotsikot</vt:lpstr>
      <vt:lpstr>Näennäistiede ja harhaanjohtava terveystieto</vt:lpstr>
      <vt:lpstr>Kuvahuijaukset</vt:lpstr>
      <vt:lpstr>PowerPoint-esitys</vt:lpstr>
      <vt:lpstr>Käänteinen kuvahaku</vt:lpstr>
      <vt:lpstr>Kaupalliset sisällöt</vt:lpstr>
      <vt:lpstr>Kaupalliset sisällöt somessa</vt:lpstr>
      <vt:lpstr>Kaupallista vai ei?</vt:lpstr>
      <vt:lpstr>Kenen viesti on luotettavin?</vt:lpstr>
      <vt:lpstr>Kenen viesti on luotettavin? ohjeet</vt:lpstr>
      <vt:lpstr>PowerPoint-esitys</vt:lpstr>
      <vt:lpstr>tarkistuskysymykset</vt:lpstr>
      <vt:lpstr>Luotettavat tiedonlähteet</vt:lpstr>
      <vt:lpstr>lähteet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Tuomela Pauliina</dc:creator>
  <cp:lastModifiedBy>Tuomela Pauliina</cp:lastModifiedBy>
  <cp:revision>1</cp:revision>
  <dcterms:created xsi:type="dcterms:W3CDTF">2026-07-09T06:56:49Z</dcterms:created>
  <dcterms:modified xsi:type="dcterms:W3CDTF">2026-07-15T12:16:46Z</dcterms:modified>
</cp:coreProperties>
</file>