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9" r:id="rId2"/>
    <p:sldId id="297" r:id="rId3"/>
    <p:sldId id="294" r:id="rId4"/>
    <p:sldId id="291" r:id="rId5"/>
    <p:sldId id="290" r:id="rId6"/>
    <p:sldId id="295" r:id="rId7"/>
    <p:sldId id="288" r:id="rId8"/>
    <p:sldId id="298" r:id="rId9"/>
    <p:sldId id="289" r:id="rId10"/>
    <p:sldId id="277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79CB"/>
    <a:srgbClr val="BCD2FF"/>
    <a:srgbClr val="88A5E6"/>
    <a:srgbClr val="6E8FD9"/>
    <a:srgbClr val="0050B0"/>
    <a:srgbClr val="006CEE"/>
    <a:srgbClr val="037A9B"/>
    <a:srgbClr val="03A1CE"/>
    <a:srgbClr val="02566E"/>
    <a:srgbClr val="005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7E0495-9FF4-4A59-A9AE-2D18814D83C0}" v="39" dt="2023-08-15T12:30:31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1" autoAdjust="0"/>
    <p:restoredTop sz="93792" autoAdjust="0"/>
  </p:normalViewPr>
  <p:slideViewPr>
    <p:cSldViewPr snapToGrid="0" snapToObjects="1">
      <p:cViewPr varScale="1">
        <p:scale>
          <a:sx n="149" d="100"/>
          <a:sy n="149" d="100"/>
        </p:scale>
        <p:origin x="48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omela Pauliina" userId="645014ba-d732-475d-862b-780bda629af3" providerId="ADAL" clId="{3E7E0495-9FF4-4A59-A9AE-2D18814D83C0}"/>
    <pc:docChg chg="undo redo custSel addSld delSld modSld sldOrd">
      <pc:chgData name="Tuomela Pauliina" userId="645014ba-d732-475d-862b-780bda629af3" providerId="ADAL" clId="{3E7E0495-9FF4-4A59-A9AE-2D18814D83C0}" dt="2023-08-22T10:00:48.359" v="6651"/>
      <pc:docMkLst>
        <pc:docMk/>
      </pc:docMkLst>
      <pc:sldChg chg="del">
        <pc:chgData name="Tuomela Pauliina" userId="645014ba-d732-475d-862b-780bda629af3" providerId="ADAL" clId="{3E7E0495-9FF4-4A59-A9AE-2D18814D83C0}" dt="2023-08-14T12:53:56.399" v="3936" actId="47"/>
        <pc:sldMkLst>
          <pc:docMk/>
          <pc:sldMk cId="1941832265" sldId="268"/>
        </pc:sldMkLst>
      </pc:sldChg>
      <pc:sldChg chg="modSp mod modClrScheme chgLayout">
        <pc:chgData name="Tuomela Pauliina" userId="645014ba-d732-475d-862b-780bda629af3" providerId="ADAL" clId="{3E7E0495-9FF4-4A59-A9AE-2D18814D83C0}" dt="2023-08-15T07:34:44.382" v="4337" actId="700"/>
        <pc:sldMkLst>
          <pc:docMk/>
          <pc:sldMk cId="1428508104" sldId="269"/>
        </pc:sldMkLst>
        <pc:spChg chg="mod ord">
          <ac:chgData name="Tuomela Pauliina" userId="645014ba-d732-475d-862b-780bda629af3" providerId="ADAL" clId="{3E7E0495-9FF4-4A59-A9AE-2D18814D83C0}" dt="2023-08-15T07:34:44.382" v="4337" actId="700"/>
          <ac:spMkLst>
            <pc:docMk/>
            <pc:sldMk cId="1428508104" sldId="269"/>
            <ac:spMk id="2" creationId="{B207AD6A-7CB4-4FEE-B49E-FAB418DC7B92}"/>
          </ac:spMkLst>
        </pc:spChg>
        <pc:spChg chg="mod ord">
          <ac:chgData name="Tuomela Pauliina" userId="645014ba-d732-475d-862b-780bda629af3" providerId="ADAL" clId="{3E7E0495-9FF4-4A59-A9AE-2D18814D83C0}" dt="2023-08-15T07:34:44.382" v="4337" actId="700"/>
          <ac:spMkLst>
            <pc:docMk/>
            <pc:sldMk cId="1428508104" sldId="269"/>
            <ac:spMk id="3" creationId="{A9143104-3A25-495C-88D7-9995AFCF2DD3}"/>
          </ac:spMkLst>
        </pc:spChg>
      </pc:sldChg>
      <pc:sldChg chg="del">
        <pc:chgData name="Tuomela Pauliina" userId="645014ba-d732-475d-862b-780bda629af3" providerId="ADAL" clId="{3E7E0495-9FF4-4A59-A9AE-2D18814D83C0}" dt="2023-08-14T12:56:22.224" v="3977" actId="47"/>
        <pc:sldMkLst>
          <pc:docMk/>
          <pc:sldMk cId="207177536" sldId="270"/>
        </pc:sldMkLst>
      </pc:sldChg>
      <pc:sldChg chg="del">
        <pc:chgData name="Tuomela Pauliina" userId="645014ba-d732-475d-862b-780bda629af3" providerId="ADAL" clId="{3E7E0495-9FF4-4A59-A9AE-2D18814D83C0}" dt="2023-08-14T12:56:23.173" v="3978" actId="47"/>
        <pc:sldMkLst>
          <pc:docMk/>
          <pc:sldMk cId="3261763840" sldId="271"/>
        </pc:sldMkLst>
      </pc:sldChg>
      <pc:sldChg chg="del">
        <pc:chgData name="Tuomela Pauliina" userId="645014ba-d732-475d-862b-780bda629af3" providerId="ADAL" clId="{3E7E0495-9FF4-4A59-A9AE-2D18814D83C0}" dt="2023-08-14T12:56:30.093" v="3979" actId="47"/>
        <pc:sldMkLst>
          <pc:docMk/>
          <pc:sldMk cId="415143144" sldId="272"/>
        </pc:sldMkLst>
      </pc:sldChg>
      <pc:sldChg chg="del">
        <pc:chgData name="Tuomela Pauliina" userId="645014ba-d732-475d-862b-780bda629af3" providerId="ADAL" clId="{3E7E0495-9FF4-4A59-A9AE-2D18814D83C0}" dt="2023-08-14T12:54:01.229" v="3938" actId="47"/>
        <pc:sldMkLst>
          <pc:docMk/>
          <pc:sldMk cId="972409011" sldId="275"/>
        </pc:sldMkLst>
      </pc:sldChg>
      <pc:sldChg chg="del">
        <pc:chgData name="Tuomela Pauliina" userId="645014ba-d732-475d-862b-780bda629af3" providerId="ADAL" clId="{3E7E0495-9FF4-4A59-A9AE-2D18814D83C0}" dt="2023-08-14T12:56:50.473" v="3980" actId="47"/>
        <pc:sldMkLst>
          <pc:docMk/>
          <pc:sldMk cId="2785950095" sldId="278"/>
        </pc:sldMkLst>
      </pc:sldChg>
      <pc:sldChg chg="del">
        <pc:chgData name="Tuomela Pauliina" userId="645014ba-d732-475d-862b-780bda629af3" providerId="ADAL" clId="{3E7E0495-9FF4-4A59-A9AE-2D18814D83C0}" dt="2023-08-14T12:58:14.173" v="3981" actId="47"/>
        <pc:sldMkLst>
          <pc:docMk/>
          <pc:sldMk cId="3788470389" sldId="279"/>
        </pc:sldMkLst>
      </pc:sldChg>
      <pc:sldChg chg="del">
        <pc:chgData name="Tuomela Pauliina" userId="645014ba-d732-475d-862b-780bda629af3" providerId="ADAL" clId="{3E7E0495-9FF4-4A59-A9AE-2D18814D83C0}" dt="2023-08-14T12:54:04.516" v="3939" actId="47"/>
        <pc:sldMkLst>
          <pc:docMk/>
          <pc:sldMk cId="4088203564" sldId="280"/>
        </pc:sldMkLst>
      </pc:sldChg>
      <pc:sldChg chg="del">
        <pc:chgData name="Tuomela Pauliina" userId="645014ba-d732-475d-862b-780bda629af3" providerId="ADAL" clId="{3E7E0495-9FF4-4A59-A9AE-2D18814D83C0}" dt="2023-08-14T12:53:59.386" v="3937" actId="47"/>
        <pc:sldMkLst>
          <pc:docMk/>
          <pc:sldMk cId="3893421631" sldId="282"/>
        </pc:sldMkLst>
      </pc:sldChg>
      <pc:sldChg chg="del">
        <pc:chgData name="Tuomela Pauliina" userId="645014ba-d732-475d-862b-780bda629af3" providerId="ADAL" clId="{3E7E0495-9FF4-4A59-A9AE-2D18814D83C0}" dt="2023-08-14T12:54:06.742" v="3940" actId="47"/>
        <pc:sldMkLst>
          <pc:docMk/>
          <pc:sldMk cId="163663228" sldId="283"/>
        </pc:sldMkLst>
      </pc:sldChg>
      <pc:sldChg chg="modSp del mod">
        <pc:chgData name="Tuomela Pauliina" userId="645014ba-d732-475d-862b-780bda629af3" providerId="ADAL" clId="{3E7E0495-9FF4-4A59-A9AE-2D18814D83C0}" dt="2023-08-14T13:00:40.014" v="4170" actId="47"/>
        <pc:sldMkLst>
          <pc:docMk/>
          <pc:sldMk cId="684954075" sldId="284"/>
        </pc:sldMkLst>
        <pc:spChg chg="mod">
          <ac:chgData name="Tuomela Pauliina" userId="645014ba-d732-475d-862b-780bda629af3" providerId="ADAL" clId="{3E7E0495-9FF4-4A59-A9AE-2D18814D83C0}" dt="2023-08-09T13:19:17.179" v="96" actId="20577"/>
          <ac:spMkLst>
            <pc:docMk/>
            <pc:sldMk cId="684954075" sldId="284"/>
            <ac:spMk id="2" creationId="{87F117D8-DE9B-48F8-89A0-17BE67380B5F}"/>
          </ac:spMkLst>
        </pc:spChg>
        <pc:spChg chg="mod">
          <ac:chgData name="Tuomela Pauliina" userId="645014ba-d732-475d-862b-780bda629af3" providerId="ADAL" clId="{3E7E0495-9FF4-4A59-A9AE-2D18814D83C0}" dt="2023-08-10T06:43:31.626" v="908"/>
          <ac:spMkLst>
            <pc:docMk/>
            <pc:sldMk cId="684954075" sldId="284"/>
            <ac:spMk id="3" creationId="{05FAB07D-6B8C-4632-83A3-74534929DF01}"/>
          </ac:spMkLst>
        </pc:spChg>
      </pc:sldChg>
      <pc:sldChg chg="modSp del mod">
        <pc:chgData name="Tuomela Pauliina" userId="645014ba-d732-475d-862b-780bda629af3" providerId="ADAL" clId="{3E7E0495-9FF4-4A59-A9AE-2D18814D83C0}" dt="2023-08-14T13:00:38.925" v="4169" actId="47"/>
        <pc:sldMkLst>
          <pc:docMk/>
          <pc:sldMk cId="1534116898" sldId="285"/>
        </pc:sldMkLst>
        <pc:spChg chg="mod">
          <ac:chgData name="Tuomela Pauliina" userId="645014ba-d732-475d-862b-780bda629af3" providerId="ADAL" clId="{3E7E0495-9FF4-4A59-A9AE-2D18814D83C0}" dt="2023-08-09T13:18:39.657" v="28" actId="20577"/>
          <ac:spMkLst>
            <pc:docMk/>
            <pc:sldMk cId="1534116898" sldId="285"/>
            <ac:spMk id="2" creationId="{87F117D8-DE9B-48F8-89A0-17BE67380B5F}"/>
          </ac:spMkLst>
        </pc:spChg>
        <pc:spChg chg="mod">
          <ac:chgData name="Tuomela Pauliina" userId="645014ba-d732-475d-862b-780bda629af3" providerId="ADAL" clId="{3E7E0495-9FF4-4A59-A9AE-2D18814D83C0}" dt="2023-08-10T06:43:54.357" v="961"/>
          <ac:spMkLst>
            <pc:docMk/>
            <pc:sldMk cId="1534116898" sldId="285"/>
            <ac:spMk id="3" creationId="{05FAB07D-6B8C-4632-83A3-74534929DF01}"/>
          </ac:spMkLst>
        </pc:spChg>
        <pc:spChg chg="mod">
          <ac:chgData name="Tuomela Pauliina" userId="645014ba-d732-475d-862b-780bda629af3" providerId="ADAL" clId="{3E7E0495-9FF4-4A59-A9AE-2D18814D83C0}" dt="2023-08-10T06:50:34.264" v="1053" actId="20577"/>
          <ac:spMkLst>
            <pc:docMk/>
            <pc:sldMk cId="1534116898" sldId="285"/>
            <ac:spMk id="4" creationId="{1D8BCF0C-C327-4765-935D-D18F61E495AF}"/>
          </ac:spMkLst>
        </pc:spChg>
      </pc:sldChg>
      <pc:sldChg chg="modSp del mod">
        <pc:chgData name="Tuomela Pauliina" userId="645014ba-d732-475d-862b-780bda629af3" providerId="ADAL" clId="{3E7E0495-9FF4-4A59-A9AE-2D18814D83C0}" dt="2023-08-15T08:20:25.010" v="4760" actId="2696"/>
        <pc:sldMkLst>
          <pc:docMk/>
          <pc:sldMk cId="2624774334" sldId="286"/>
        </pc:sldMkLst>
        <pc:spChg chg="mod">
          <ac:chgData name="Tuomela Pauliina" userId="645014ba-d732-475d-862b-780bda629af3" providerId="ADAL" clId="{3E7E0495-9FF4-4A59-A9AE-2D18814D83C0}" dt="2023-08-14T13:01:04.985" v="4181" actId="20577"/>
          <ac:spMkLst>
            <pc:docMk/>
            <pc:sldMk cId="2624774334" sldId="286"/>
            <ac:spMk id="2" creationId="{87F117D8-DE9B-48F8-89A0-17BE67380B5F}"/>
          </ac:spMkLst>
        </pc:spChg>
        <pc:spChg chg="mod">
          <ac:chgData name="Tuomela Pauliina" userId="645014ba-d732-475d-862b-780bda629af3" providerId="ADAL" clId="{3E7E0495-9FF4-4A59-A9AE-2D18814D83C0}" dt="2023-08-14T12:59:12.530" v="4081" actId="20577"/>
          <ac:spMkLst>
            <pc:docMk/>
            <pc:sldMk cId="2624774334" sldId="286"/>
            <ac:spMk id="3" creationId="{05FAB07D-6B8C-4632-83A3-74534929DF01}"/>
          </ac:spMkLst>
        </pc:spChg>
        <pc:spChg chg="mod">
          <ac:chgData name="Tuomela Pauliina" userId="645014ba-d732-475d-862b-780bda629af3" providerId="ADAL" clId="{3E7E0495-9FF4-4A59-A9AE-2D18814D83C0}" dt="2023-08-14T13:07:11.490" v="4285" actId="20577"/>
          <ac:spMkLst>
            <pc:docMk/>
            <pc:sldMk cId="2624774334" sldId="286"/>
            <ac:spMk id="4" creationId="{1D8BCF0C-C327-4765-935D-D18F61E495AF}"/>
          </ac:spMkLst>
        </pc:spChg>
      </pc:sldChg>
      <pc:sldChg chg="modSp add del mod ord">
        <pc:chgData name="Tuomela Pauliina" userId="645014ba-d732-475d-862b-780bda629af3" providerId="ADAL" clId="{3E7E0495-9FF4-4A59-A9AE-2D18814D83C0}" dt="2023-08-14T12:40:21.554" v="2393" actId="2696"/>
        <pc:sldMkLst>
          <pc:docMk/>
          <pc:sldMk cId="1455323768" sldId="287"/>
        </pc:sldMkLst>
        <pc:spChg chg="mod">
          <ac:chgData name="Tuomela Pauliina" userId="645014ba-d732-475d-862b-780bda629af3" providerId="ADAL" clId="{3E7E0495-9FF4-4A59-A9AE-2D18814D83C0}" dt="2023-08-10T07:10:07.441" v="1867" actId="20577"/>
          <ac:spMkLst>
            <pc:docMk/>
            <pc:sldMk cId="1455323768" sldId="287"/>
            <ac:spMk id="2" creationId="{87F117D8-DE9B-48F8-89A0-17BE67380B5F}"/>
          </ac:spMkLst>
        </pc:spChg>
      </pc:sldChg>
      <pc:sldChg chg="addSp delSp modSp add mod ord modClrScheme chgLayout">
        <pc:chgData name="Tuomela Pauliina" userId="645014ba-d732-475d-862b-780bda629af3" providerId="ADAL" clId="{3E7E0495-9FF4-4A59-A9AE-2D18814D83C0}" dt="2023-08-15T09:27:43.867" v="5912" actId="1076"/>
        <pc:sldMkLst>
          <pc:docMk/>
          <pc:sldMk cId="3279351015" sldId="288"/>
        </pc:sldMkLst>
        <pc:spChg chg="mod ord">
          <ac:chgData name="Tuomela Pauliina" userId="645014ba-d732-475d-862b-780bda629af3" providerId="ADAL" clId="{3E7E0495-9FF4-4A59-A9AE-2D18814D83C0}" dt="2023-08-15T09:26:29.729" v="5803" actId="700"/>
          <ac:spMkLst>
            <pc:docMk/>
            <pc:sldMk cId="3279351015" sldId="288"/>
            <ac:spMk id="2" creationId="{87F117D8-DE9B-48F8-89A0-17BE67380B5F}"/>
          </ac:spMkLst>
        </pc:spChg>
        <pc:spChg chg="del mod ord">
          <ac:chgData name="Tuomela Pauliina" userId="645014ba-d732-475d-862b-780bda629af3" providerId="ADAL" clId="{3E7E0495-9FF4-4A59-A9AE-2D18814D83C0}" dt="2023-08-15T09:26:41.236" v="5805" actId="931"/>
          <ac:spMkLst>
            <pc:docMk/>
            <pc:sldMk cId="3279351015" sldId="288"/>
            <ac:spMk id="3" creationId="{05FAB07D-6B8C-4632-83A3-74534929DF01}"/>
          </ac:spMkLst>
        </pc:spChg>
        <pc:spChg chg="mod ord">
          <ac:chgData name="Tuomela Pauliina" userId="645014ba-d732-475d-862b-780bda629af3" providerId="ADAL" clId="{3E7E0495-9FF4-4A59-A9AE-2D18814D83C0}" dt="2023-08-15T09:26:29.729" v="5803" actId="700"/>
          <ac:spMkLst>
            <pc:docMk/>
            <pc:sldMk cId="3279351015" sldId="288"/>
            <ac:spMk id="4" creationId="{1D8BCF0C-C327-4765-935D-D18F61E495AF}"/>
          </ac:spMkLst>
        </pc:spChg>
        <pc:spChg chg="mod ord">
          <ac:chgData name="Tuomela Pauliina" userId="645014ba-d732-475d-862b-780bda629af3" providerId="ADAL" clId="{3E7E0495-9FF4-4A59-A9AE-2D18814D83C0}" dt="2023-08-15T09:26:29.729" v="5803" actId="700"/>
          <ac:spMkLst>
            <pc:docMk/>
            <pc:sldMk cId="3279351015" sldId="288"/>
            <ac:spMk id="5" creationId="{7211B9C0-BDDD-404C-924D-F084A1A5037F}"/>
          </ac:spMkLst>
        </pc:spChg>
        <pc:spChg chg="mod ord">
          <ac:chgData name="Tuomela Pauliina" userId="645014ba-d732-475d-862b-780bda629af3" providerId="ADAL" clId="{3E7E0495-9FF4-4A59-A9AE-2D18814D83C0}" dt="2023-08-15T09:26:29.729" v="5803" actId="700"/>
          <ac:spMkLst>
            <pc:docMk/>
            <pc:sldMk cId="3279351015" sldId="288"/>
            <ac:spMk id="6" creationId="{1DA50E90-D77D-4345-B471-E7A52645DB91}"/>
          </ac:spMkLst>
        </pc:spChg>
        <pc:picChg chg="add mod">
          <ac:chgData name="Tuomela Pauliina" userId="645014ba-d732-475d-862b-780bda629af3" providerId="ADAL" clId="{3E7E0495-9FF4-4A59-A9AE-2D18814D83C0}" dt="2023-08-15T09:27:43.867" v="5912" actId="1076"/>
          <ac:picMkLst>
            <pc:docMk/>
            <pc:sldMk cId="3279351015" sldId="288"/>
            <ac:picMk id="8" creationId="{1B971D5C-E845-CC53-9C0F-DDA7C24C47C0}"/>
          </ac:picMkLst>
        </pc:picChg>
      </pc:sldChg>
      <pc:sldChg chg="addSp delSp modSp add mod modClrScheme chgLayout">
        <pc:chgData name="Tuomela Pauliina" userId="645014ba-d732-475d-862b-780bda629af3" providerId="ADAL" clId="{3E7E0495-9FF4-4A59-A9AE-2D18814D83C0}" dt="2023-08-22T09:46:43.382" v="6649" actId="20577"/>
        <pc:sldMkLst>
          <pc:docMk/>
          <pc:sldMk cId="700369471" sldId="289"/>
        </pc:sldMkLst>
        <pc:spChg chg="mod ord">
          <ac:chgData name="Tuomela Pauliina" userId="645014ba-d732-475d-862b-780bda629af3" providerId="ADAL" clId="{3E7E0495-9FF4-4A59-A9AE-2D18814D83C0}" dt="2023-08-14T13:08:05.835" v="4310" actId="700"/>
          <ac:spMkLst>
            <pc:docMk/>
            <pc:sldMk cId="700369471" sldId="289"/>
            <ac:spMk id="2" creationId="{87F117D8-DE9B-48F8-89A0-17BE67380B5F}"/>
          </ac:spMkLst>
        </pc:spChg>
        <pc:spChg chg="del">
          <ac:chgData name="Tuomela Pauliina" userId="645014ba-d732-475d-862b-780bda629af3" providerId="ADAL" clId="{3E7E0495-9FF4-4A59-A9AE-2D18814D83C0}" dt="2023-08-14T12:41:57.420" v="2558" actId="700"/>
          <ac:spMkLst>
            <pc:docMk/>
            <pc:sldMk cId="700369471" sldId="289"/>
            <ac:spMk id="3" creationId="{05FAB07D-6B8C-4632-83A3-74534929DF01}"/>
          </ac:spMkLst>
        </pc:spChg>
        <pc:spChg chg="del mod ord">
          <ac:chgData name="Tuomela Pauliina" userId="645014ba-d732-475d-862b-780bda629af3" providerId="ADAL" clId="{3E7E0495-9FF4-4A59-A9AE-2D18814D83C0}" dt="2023-08-14T12:41:57.420" v="2558" actId="700"/>
          <ac:spMkLst>
            <pc:docMk/>
            <pc:sldMk cId="700369471" sldId="289"/>
            <ac:spMk id="4" creationId="{1D8BCF0C-C327-4765-935D-D18F61E495AF}"/>
          </ac:spMkLst>
        </pc:spChg>
        <pc:spChg chg="mod ord modVis">
          <ac:chgData name="Tuomela Pauliina" userId="645014ba-d732-475d-862b-780bda629af3" providerId="ADAL" clId="{3E7E0495-9FF4-4A59-A9AE-2D18814D83C0}" dt="2023-08-14T13:08:05.835" v="4310" actId="700"/>
          <ac:spMkLst>
            <pc:docMk/>
            <pc:sldMk cId="700369471" sldId="289"/>
            <ac:spMk id="5" creationId="{7211B9C0-BDDD-404C-924D-F084A1A5037F}"/>
          </ac:spMkLst>
        </pc:spChg>
        <pc:spChg chg="mod ord modVis">
          <ac:chgData name="Tuomela Pauliina" userId="645014ba-d732-475d-862b-780bda629af3" providerId="ADAL" clId="{3E7E0495-9FF4-4A59-A9AE-2D18814D83C0}" dt="2023-08-14T13:08:05.835" v="4310" actId="700"/>
          <ac:spMkLst>
            <pc:docMk/>
            <pc:sldMk cId="700369471" sldId="289"/>
            <ac:spMk id="6" creationId="{1DA50E90-D77D-4345-B471-E7A52645DB91}"/>
          </ac:spMkLst>
        </pc:spChg>
        <pc:spChg chg="add mod ord">
          <ac:chgData name="Tuomela Pauliina" userId="645014ba-d732-475d-862b-780bda629af3" providerId="ADAL" clId="{3E7E0495-9FF4-4A59-A9AE-2D18814D83C0}" dt="2023-08-22T09:46:43.382" v="6649" actId="20577"/>
          <ac:spMkLst>
            <pc:docMk/>
            <pc:sldMk cId="700369471" sldId="289"/>
            <ac:spMk id="7" creationId="{A80B8597-0E6B-F8F6-2C7F-F4C8193FE655}"/>
          </ac:spMkLst>
        </pc:spChg>
      </pc:sldChg>
      <pc:sldChg chg="addSp delSp modSp add mod modClrScheme chgLayout">
        <pc:chgData name="Tuomela Pauliina" userId="645014ba-d732-475d-862b-780bda629af3" providerId="ADAL" clId="{3E7E0495-9FF4-4A59-A9AE-2D18814D83C0}" dt="2023-08-15T09:43:13.383" v="6101" actId="1076"/>
        <pc:sldMkLst>
          <pc:docMk/>
          <pc:sldMk cId="1403023150" sldId="290"/>
        </pc:sldMkLst>
        <pc:spChg chg="mod ord">
          <ac:chgData name="Tuomela Pauliina" userId="645014ba-d732-475d-862b-780bda629af3" providerId="ADAL" clId="{3E7E0495-9FF4-4A59-A9AE-2D18814D83C0}" dt="2023-08-15T08:37:48.286" v="5096" actId="113"/>
          <ac:spMkLst>
            <pc:docMk/>
            <pc:sldMk cId="1403023150" sldId="290"/>
            <ac:spMk id="2" creationId="{87F117D8-DE9B-48F8-89A0-17BE67380B5F}"/>
          </ac:spMkLst>
        </pc:spChg>
        <pc:spChg chg="del mod ord">
          <ac:chgData name="Tuomela Pauliina" userId="645014ba-d732-475d-862b-780bda629af3" providerId="ADAL" clId="{3E7E0495-9FF4-4A59-A9AE-2D18814D83C0}" dt="2023-08-15T08:11:09.595" v="4423" actId="700"/>
          <ac:spMkLst>
            <pc:docMk/>
            <pc:sldMk cId="1403023150" sldId="290"/>
            <ac:spMk id="3" creationId="{05FAB07D-6B8C-4632-83A3-74534929DF01}"/>
          </ac:spMkLst>
        </pc:spChg>
        <pc:spChg chg="del mod ord">
          <ac:chgData name="Tuomela Pauliina" userId="645014ba-d732-475d-862b-780bda629af3" providerId="ADAL" clId="{3E7E0495-9FF4-4A59-A9AE-2D18814D83C0}" dt="2023-08-15T08:12:59.333" v="4444" actId="931"/>
          <ac:spMkLst>
            <pc:docMk/>
            <pc:sldMk cId="1403023150" sldId="290"/>
            <ac:spMk id="4" creationId="{1D8BCF0C-C327-4765-935D-D18F61E495AF}"/>
          </ac:spMkLst>
        </pc:spChg>
        <pc:spChg chg="add del mod ord">
          <ac:chgData name="Tuomela Pauliina" userId="645014ba-d732-475d-862b-780bda629af3" providerId="ADAL" clId="{3E7E0495-9FF4-4A59-A9AE-2D18814D83C0}" dt="2023-08-15T08:36:04.109" v="5081" actId="478"/>
          <ac:spMkLst>
            <pc:docMk/>
            <pc:sldMk cId="1403023150" sldId="290"/>
            <ac:spMk id="5" creationId="{7211B9C0-BDDD-404C-924D-F084A1A5037F}"/>
          </ac:spMkLst>
        </pc:spChg>
        <pc:spChg chg="mod ord">
          <ac:chgData name="Tuomela Pauliina" userId="645014ba-d732-475d-862b-780bda629af3" providerId="ADAL" clId="{3E7E0495-9FF4-4A59-A9AE-2D18814D83C0}" dt="2023-08-15T08:29:45.434" v="5051" actId="700"/>
          <ac:spMkLst>
            <pc:docMk/>
            <pc:sldMk cId="1403023150" sldId="290"/>
            <ac:spMk id="6" creationId="{1DA50E90-D77D-4345-B471-E7A52645DB91}"/>
          </ac:spMkLst>
        </pc:spChg>
        <pc:spChg chg="add del mod ord">
          <ac:chgData name="Tuomela Pauliina" userId="645014ba-d732-475d-862b-780bda629af3" providerId="ADAL" clId="{3E7E0495-9FF4-4A59-A9AE-2D18814D83C0}" dt="2023-08-15T08:11:23.541" v="4424" actId="700"/>
          <ac:spMkLst>
            <pc:docMk/>
            <pc:sldMk cId="1403023150" sldId="290"/>
            <ac:spMk id="7" creationId="{D997A807-C54D-C50A-A6E9-AF663FEA7C3D}"/>
          </ac:spMkLst>
        </pc:spChg>
        <pc:spChg chg="add del mod ord">
          <ac:chgData name="Tuomela Pauliina" userId="645014ba-d732-475d-862b-780bda629af3" providerId="ADAL" clId="{3E7E0495-9FF4-4A59-A9AE-2D18814D83C0}" dt="2023-08-15T08:11:54.711" v="4430" actId="931"/>
          <ac:spMkLst>
            <pc:docMk/>
            <pc:sldMk cId="1403023150" sldId="290"/>
            <ac:spMk id="8" creationId="{96FEA938-EE9A-EA6A-80DE-7E3938F6894B}"/>
          </ac:spMkLst>
        </pc:spChg>
        <pc:spChg chg="add mod ord">
          <ac:chgData name="Tuomela Pauliina" userId="645014ba-d732-475d-862b-780bda629af3" providerId="ADAL" clId="{3E7E0495-9FF4-4A59-A9AE-2D18814D83C0}" dt="2023-08-15T09:43:07.217" v="6100" actId="404"/>
          <ac:spMkLst>
            <pc:docMk/>
            <pc:sldMk cId="1403023150" sldId="290"/>
            <ac:spMk id="15" creationId="{B1902420-C8CE-DBFD-9A5F-60D63F4A4081}"/>
          </ac:spMkLst>
        </pc:spChg>
        <pc:picChg chg="add del mod">
          <ac:chgData name="Tuomela Pauliina" userId="645014ba-d732-475d-862b-780bda629af3" providerId="ADAL" clId="{3E7E0495-9FF4-4A59-A9AE-2D18814D83C0}" dt="2023-08-15T08:11:40.177" v="4429"/>
          <ac:picMkLst>
            <pc:docMk/>
            <pc:sldMk cId="1403023150" sldId="290"/>
            <ac:picMk id="10" creationId="{DB759760-C873-1FE6-7620-6AEEE3810503}"/>
          </ac:picMkLst>
        </pc:picChg>
        <pc:picChg chg="add mod ord">
          <ac:chgData name="Tuomela Pauliina" userId="645014ba-d732-475d-862b-780bda629af3" providerId="ADAL" clId="{3E7E0495-9FF4-4A59-A9AE-2D18814D83C0}" dt="2023-08-15T09:43:13.383" v="6101" actId="1076"/>
          <ac:picMkLst>
            <pc:docMk/>
            <pc:sldMk cId="1403023150" sldId="290"/>
            <ac:picMk id="12" creationId="{D64D2B9A-EAD0-22F5-71FD-526BCC4FA739}"/>
          </ac:picMkLst>
        </pc:picChg>
        <pc:picChg chg="add mod ord modCrop">
          <ac:chgData name="Tuomela Pauliina" userId="645014ba-d732-475d-862b-780bda629af3" providerId="ADAL" clId="{3E7E0495-9FF4-4A59-A9AE-2D18814D83C0}" dt="2023-08-15T08:39:41.811" v="5269" actId="962"/>
          <ac:picMkLst>
            <pc:docMk/>
            <pc:sldMk cId="1403023150" sldId="290"/>
            <ac:picMk id="14" creationId="{C687BCF9-D430-268C-F0C3-793A65903E1F}"/>
          </ac:picMkLst>
        </pc:picChg>
      </pc:sldChg>
      <pc:sldChg chg="addSp delSp modSp add mod modClrScheme modAnim chgLayout">
        <pc:chgData name="Tuomela Pauliina" userId="645014ba-d732-475d-862b-780bda629af3" providerId="ADAL" clId="{3E7E0495-9FF4-4A59-A9AE-2D18814D83C0}" dt="2023-08-15T11:37:07.033" v="6117" actId="20577"/>
        <pc:sldMkLst>
          <pc:docMk/>
          <pc:sldMk cId="2591548922" sldId="291"/>
        </pc:sldMkLst>
        <pc:spChg chg="mod ord">
          <ac:chgData name="Tuomela Pauliina" userId="645014ba-d732-475d-862b-780bda629af3" providerId="ADAL" clId="{3E7E0495-9FF4-4A59-A9AE-2D18814D83C0}" dt="2023-08-15T08:58:44.719" v="5484" actId="700"/>
          <ac:spMkLst>
            <pc:docMk/>
            <pc:sldMk cId="2591548922" sldId="291"/>
            <ac:spMk id="2" creationId="{87F117D8-DE9B-48F8-89A0-17BE67380B5F}"/>
          </ac:spMkLst>
        </pc:spChg>
        <pc:spChg chg="mod ord">
          <ac:chgData name="Tuomela Pauliina" userId="645014ba-d732-475d-862b-780bda629af3" providerId="ADAL" clId="{3E7E0495-9FF4-4A59-A9AE-2D18814D83C0}" dt="2023-08-15T11:37:07.033" v="6117" actId="20577"/>
          <ac:spMkLst>
            <pc:docMk/>
            <pc:sldMk cId="2591548922" sldId="291"/>
            <ac:spMk id="3" creationId="{05FAB07D-6B8C-4632-83A3-74534929DF01}"/>
          </ac:spMkLst>
        </pc:spChg>
        <pc:spChg chg="del mod">
          <ac:chgData name="Tuomela Pauliina" userId="645014ba-d732-475d-862b-780bda629af3" providerId="ADAL" clId="{3E7E0495-9FF4-4A59-A9AE-2D18814D83C0}" dt="2023-08-14T12:37:42.238" v="2273" actId="931"/>
          <ac:spMkLst>
            <pc:docMk/>
            <pc:sldMk cId="2591548922" sldId="291"/>
            <ac:spMk id="4" creationId="{1D8BCF0C-C327-4765-935D-D18F61E495AF}"/>
          </ac:spMkLst>
        </pc:spChg>
        <pc:spChg chg="mod ord">
          <ac:chgData name="Tuomela Pauliina" userId="645014ba-d732-475d-862b-780bda629af3" providerId="ADAL" clId="{3E7E0495-9FF4-4A59-A9AE-2D18814D83C0}" dt="2023-08-15T08:58:44.719" v="5484" actId="700"/>
          <ac:spMkLst>
            <pc:docMk/>
            <pc:sldMk cId="2591548922" sldId="291"/>
            <ac:spMk id="5" creationId="{7211B9C0-BDDD-404C-924D-F084A1A5037F}"/>
          </ac:spMkLst>
        </pc:spChg>
        <pc:spChg chg="mod ord">
          <ac:chgData name="Tuomela Pauliina" userId="645014ba-d732-475d-862b-780bda629af3" providerId="ADAL" clId="{3E7E0495-9FF4-4A59-A9AE-2D18814D83C0}" dt="2023-08-15T08:58:44.719" v="5484" actId="700"/>
          <ac:spMkLst>
            <pc:docMk/>
            <pc:sldMk cId="2591548922" sldId="291"/>
            <ac:spMk id="6" creationId="{1DA50E90-D77D-4345-B471-E7A52645DB91}"/>
          </ac:spMkLst>
        </pc:spChg>
        <pc:spChg chg="add del mod ord">
          <ac:chgData name="Tuomela Pauliina" userId="645014ba-d732-475d-862b-780bda629af3" providerId="ADAL" clId="{3E7E0495-9FF4-4A59-A9AE-2D18814D83C0}" dt="2023-08-15T08:58:44.719" v="5484" actId="700"/>
          <ac:spMkLst>
            <pc:docMk/>
            <pc:sldMk cId="2591548922" sldId="291"/>
            <ac:spMk id="9" creationId="{14F4A3B5-BDEC-0881-5DC5-90742E0DA0AE}"/>
          </ac:spMkLst>
        </pc:spChg>
        <pc:picChg chg="add mod">
          <ac:chgData name="Tuomela Pauliina" userId="645014ba-d732-475d-862b-780bda629af3" providerId="ADAL" clId="{3E7E0495-9FF4-4A59-A9AE-2D18814D83C0}" dt="2023-08-15T09:05:10.393" v="5526"/>
          <ac:picMkLst>
            <pc:docMk/>
            <pc:sldMk cId="2591548922" sldId="291"/>
            <ac:picMk id="7" creationId="{0FE63CBE-D69C-E99A-6307-38B1E48AE000}"/>
          </ac:picMkLst>
        </pc:picChg>
        <pc:picChg chg="add mod ord">
          <ac:chgData name="Tuomela Pauliina" userId="645014ba-d732-475d-862b-780bda629af3" providerId="ADAL" clId="{3E7E0495-9FF4-4A59-A9AE-2D18814D83C0}" dt="2023-08-15T09:01:44.487" v="5508" actId="1076"/>
          <ac:picMkLst>
            <pc:docMk/>
            <pc:sldMk cId="2591548922" sldId="291"/>
            <ac:picMk id="8" creationId="{C127062C-4845-37D9-BE02-FDF2EC248570}"/>
          </ac:picMkLst>
        </pc:picChg>
      </pc:sldChg>
      <pc:sldChg chg="modSp add del mod">
        <pc:chgData name="Tuomela Pauliina" userId="645014ba-d732-475d-862b-780bda629af3" providerId="ADAL" clId="{3E7E0495-9FF4-4A59-A9AE-2D18814D83C0}" dt="2023-08-14T13:00:42.396" v="4172" actId="47"/>
        <pc:sldMkLst>
          <pc:docMk/>
          <pc:sldMk cId="2434174805" sldId="292"/>
        </pc:sldMkLst>
        <pc:spChg chg="mod">
          <ac:chgData name="Tuomela Pauliina" userId="645014ba-d732-475d-862b-780bda629af3" providerId="ADAL" clId="{3E7E0495-9FF4-4A59-A9AE-2D18814D83C0}" dt="2023-08-09T13:19:31.617" v="155" actId="20577"/>
          <ac:spMkLst>
            <pc:docMk/>
            <pc:sldMk cId="2434174805" sldId="292"/>
            <ac:spMk id="2" creationId="{87F117D8-DE9B-48F8-89A0-17BE67380B5F}"/>
          </ac:spMkLst>
        </pc:spChg>
        <pc:spChg chg="mod">
          <ac:chgData name="Tuomela Pauliina" userId="645014ba-d732-475d-862b-780bda629af3" providerId="ADAL" clId="{3E7E0495-9FF4-4A59-A9AE-2D18814D83C0}" dt="2023-08-10T06:39:59.720" v="784" actId="20577"/>
          <ac:spMkLst>
            <pc:docMk/>
            <pc:sldMk cId="2434174805" sldId="292"/>
            <ac:spMk id="4" creationId="{1D8BCF0C-C327-4765-935D-D18F61E495AF}"/>
          </ac:spMkLst>
        </pc:spChg>
      </pc:sldChg>
      <pc:sldChg chg="modSp add del mod">
        <pc:chgData name="Tuomela Pauliina" userId="645014ba-d732-475d-862b-780bda629af3" providerId="ADAL" clId="{3E7E0495-9FF4-4A59-A9AE-2D18814D83C0}" dt="2023-08-14T13:00:40.755" v="4171" actId="47"/>
        <pc:sldMkLst>
          <pc:docMk/>
          <pc:sldMk cId="2523813303" sldId="293"/>
        </pc:sldMkLst>
        <pc:spChg chg="mod">
          <ac:chgData name="Tuomela Pauliina" userId="645014ba-d732-475d-862b-780bda629af3" providerId="ADAL" clId="{3E7E0495-9FF4-4A59-A9AE-2D18814D83C0}" dt="2023-08-09T13:19:22.627" v="119" actId="20577"/>
          <ac:spMkLst>
            <pc:docMk/>
            <pc:sldMk cId="2523813303" sldId="293"/>
            <ac:spMk id="2" creationId="{87F117D8-DE9B-48F8-89A0-17BE67380B5F}"/>
          </ac:spMkLst>
        </pc:spChg>
        <pc:spChg chg="mod">
          <ac:chgData name="Tuomela Pauliina" userId="645014ba-d732-475d-862b-780bda629af3" providerId="ADAL" clId="{3E7E0495-9FF4-4A59-A9AE-2D18814D83C0}" dt="2023-08-10T06:43:47.196" v="960"/>
          <ac:spMkLst>
            <pc:docMk/>
            <pc:sldMk cId="2523813303" sldId="293"/>
            <ac:spMk id="3" creationId="{05FAB07D-6B8C-4632-83A3-74534929DF01}"/>
          </ac:spMkLst>
        </pc:spChg>
        <pc:spChg chg="mod">
          <ac:chgData name="Tuomela Pauliina" userId="645014ba-d732-475d-862b-780bda629af3" providerId="ADAL" clId="{3E7E0495-9FF4-4A59-A9AE-2D18814D83C0}" dt="2023-08-10T06:40:59.202" v="907" actId="20577"/>
          <ac:spMkLst>
            <pc:docMk/>
            <pc:sldMk cId="2523813303" sldId="293"/>
            <ac:spMk id="4" creationId="{1D8BCF0C-C327-4765-935D-D18F61E495AF}"/>
          </ac:spMkLst>
        </pc:spChg>
      </pc:sldChg>
      <pc:sldChg chg="modSp add mod ord">
        <pc:chgData name="Tuomela Pauliina" userId="645014ba-d732-475d-862b-780bda629af3" providerId="ADAL" clId="{3E7E0495-9FF4-4A59-A9AE-2D18814D83C0}" dt="2023-08-14T13:07:21.779" v="4307" actId="20577"/>
        <pc:sldMkLst>
          <pc:docMk/>
          <pc:sldMk cId="3929934561" sldId="294"/>
        </pc:sldMkLst>
        <pc:spChg chg="mod">
          <ac:chgData name="Tuomela Pauliina" userId="645014ba-d732-475d-862b-780bda629af3" providerId="ADAL" clId="{3E7E0495-9FF4-4A59-A9AE-2D18814D83C0}" dt="2023-08-14T13:07:21.779" v="4307" actId="20577"/>
          <ac:spMkLst>
            <pc:docMk/>
            <pc:sldMk cId="3929934561" sldId="294"/>
            <ac:spMk id="2" creationId="{B9B1E722-F4C0-4A25-9550-162D8F3F556F}"/>
          </ac:spMkLst>
        </pc:spChg>
        <pc:spChg chg="mod">
          <ac:chgData name="Tuomela Pauliina" userId="645014ba-d732-475d-862b-780bda629af3" providerId="ADAL" clId="{3E7E0495-9FF4-4A59-A9AE-2D18814D83C0}" dt="2023-08-14T12:36:35.551" v="2252" actId="20577"/>
          <ac:spMkLst>
            <pc:docMk/>
            <pc:sldMk cId="3929934561" sldId="294"/>
            <ac:spMk id="3" creationId="{5850B038-1E05-4E41-ACAD-B8EBC6605B63}"/>
          </ac:spMkLst>
        </pc:spChg>
      </pc:sldChg>
      <pc:sldChg chg="addSp delSp modSp new mod">
        <pc:chgData name="Tuomela Pauliina" userId="645014ba-d732-475d-862b-780bda629af3" providerId="ADAL" clId="{3E7E0495-9FF4-4A59-A9AE-2D18814D83C0}" dt="2023-08-15T12:21:35.861" v="6392" actId="20577"/>
        <pc:sldMkLst>
          <pc:docMk/>
          <pc:sldMk cId="3656753366" sldId="295"/>
        </pc:sldMkLst>
        <pc:spChg chg="mod">
          <ac:chgData name="Tuomela Pauliina" userId="645014ba-d732-475d-862b-780bda629af3" providerId="ADAL" clId="{3E7E0495-9FF4-4A59-A9AE-2D18814D83C0}" dt="2023-08-15T12:21:35.861" v="6392" actId="20577"/>
          <ac:spMkLst>
            <pc:docMk/>
            <pc:sldMk cId="3656753366" sldId="295"/>
            <ac:spMk id="2" creationId="{B3734BA2-6AFF-AE66-D8AD-615AAA1033D0}"/>
          </ac:spMkLst>
        </pc:spChg>
        <pc:spChg chg="mod ord">
          <ac:chgData name="Tuomela Pauliina" userId="645014ba-d732-475d-862b-780bda629af3" providerId="ADAL" clId="{3E7E0495-9FF4-4A59-A9AE-2D18814D83C0}" dt="2023-08-15T12:11:24.013" v="6253" actId="26606"/>
          <ac:spMkLst>
            <pc:docMk/>
            <pc:sldMk cId="3656753366" sldId="295"/>
            <ac:spMk id="3" creationId="{8EDD3BAE-3BC5-F667-E34B-C1F4A2C0676B}"/>
          </ac:spMkLst>
        </pc:spChg>
        <pc:spChg chg="del mod">
          <ac:chgData name="Tuomela Pauliina" userId="645014ba-d732-475d-862b-780bda629af3" providerId="ADAL" clId="{3E7E0495-9FF4-4A59-A9AE-2D18814D83C0}" dt="2023-08-15T12:09:57.604" v="6124" actId="931"/>
          <ac:spMkLst>
            <pc:docMk/>
            <pc:sldMk cId="3656753366" sldId="295"/>
            <ac:spMk id="4" creationId="{CAAE0E8B-AA56-1E67-E651-D277B8A79994}"/>
          </ac:spMkLst>
        </pc:spChg>
        <pc:spChg chg="mod">
          <ac:chgData name="Tuomela Pauliina" userId="645014ba-d732-475d-862b-780bda629af3" providerId="ADAL" clId="{3E7E0495-9FF4-4A59-A9AE-2D18814D83C0}" dt="2023-08-15T12:11:24.013" v="6253" actId="26606"/>
          <ac:spMkLst>
            <pc:docMk/>
            <pc:sldMk cId="3656753366" sldId="295"/>
            <ac:spMk id="5" creationId="{F07F83AD-73A4-AD15-AC99-45E7FDE5F327}"/>
          </ac:spMkLst>
        </pc:spChg>
        <pc:spChg chg="mod">
          <ac:chgData name="Tuomela Pauliina" userId="645014ba-d732-475d-862b-780bda629af3" providerId="ADAL" clId="{3E7E0495-9FF4-4A59-A9AE-2D18814D83C0}" dt="2023-08-15T12:11:24.013" v="6253" actId="26606"/>
          <ac:spMkLst>
            <pc:docMk/>
            <pc:sldMk cId="3656753366" sldId="295"/>
            <ac:spMk id="6" creationId="{0B5F25A4-746C-B157-15BF-8C5E58E824AD}"/>
          </ac:spMkLst>
        </pc:spChg>
        <pc:picChg chg="add mod">
          <ac:chgData name="Tuomela Pauliina" userId="645014ba-d732-475d-862b-780bda629af3" providerId="ADAL" clId="{3E7E0495-9FF4-4A59-A9AE-2D18814D83C0}" dt="2023-08-15T12:11:54.031" v="6389" actId="962"/>
          <ac:picMkLst>
            <pc:docMk/>
            <pc:sldMk cId="3656753366" sldId="295"/>
            <ac:picMk id="8" creationId="{C755AFF0-8701-57BB-45BB-B5BF320C3CA9}"/>
          </ac:picMkLst>
        </pc:picChg>
      </pc:sldChg>
      <pc:sldChg chg="modSp new del mod">
        <pc:chgData name="Tuomela Pauliina" userId="645014ba-d732-475d-862b-780bda629af3" providerId="ADAL" clId="{3E7E0495-9FF4-4A59-A9AE-2D18814D83C0}" dt="2023-08-15T07:40:41.319" v="4402" actId="2696"/>
        <pc:sldMkLst>
          <pc:docMk/>
          <pc:sldMk cId="493973785" sldId="296"/>
        </pc:sldMkLst>
        <pc:spChg chg="mod">
          <ac:chgData name="Tuomela Pauliina" userId="645014ba-d732-475d-862b-780bda629af3" providerId="ADAL" clId="{3E7E0495-9FF4-4A59-A9AE-2D18814D83C0}" dt="2023-08-14T12:52:05.471" v="3690" actId="20577"/>
          <ac:spMkLst>
            <pc:docMk/>
            <pc:sldMk cId="493973785" sldId="296"/>
            <ac:spMk id="2" creationId="{41F684DC-1E05-B758-42A5-043ED787A6EF}"/>
          </ac:spMkLst>
        </pc:spChg>
        <pc:spChg chg="mod">
          <ac:chgData name="Tuomela Pauliina" userId="645014ba-d732-475d-862b-780bda629af3" providerId="ADAL" clId="{3E7E0495-9FF4-4A59-A9AE-2D18814D83C0}" dt="2023-08-14T12:51:30.244" v="3445" actId="20577"/>
          <ac:spMkLst>
            <pc:docMk/>
            <pc:sldMk cId="493973785" sldId="296"/>
            <ac:spMk id="3" creationId="{BF07C5A4-18D6-39DD-098D-F692A842CB99}"/>
          </ac:spMkLst>
        </pc:spChg>
      </pc:sldChg>
      <pc:sldChg chg="add del">
        <pc:chgData name="Tuomela Pauliina" userId="645014ba-d732-475d-862b-780bda629af3" providerId="ADAL" clId="{3E7E0495-9FF4-4A59-A9AE-2D18814D83C0}" dt="2023-08-15T08:38:44.159" v="5098" actId="47"/>
        <pc:sldMkLst>
          <pc:docMk/>
          <pc:sldMk cId="2501909167" sldId="296"/>
        </pc:sldMkLst>
      </pc:sldChg>
      <pc:sldChg chg="modSp new del mod">
        <pc:chgData name="Tuomela Pauliina" userId="645014ba-d732-475d-862b-780bda629af3" providerId="ADAL" clId="{3E7E0495-9FF4-4A59-A9AE-2D18814D83C0}" dt="2023-08-14T12:41:52.709" v="2557" actId="2696"/>
        <pc:sldMkLst>
          <pc:docMk/>
          <pc:sldMk cId="2778289818" sldId="297"/>
        </pc:sldMkLst>
        <pc:spChg chg="mod">
          <ac:chgData name="Tuomela Pauliina" userId="645014ba-d732-475d-862b-780bda629af3" providerId="ADAL" clId="{3E7E0495-9FF4-4A59-A9AE-2D18814D83C0}" dt="2023-08-14T12:41:49.695" v="2556" actId="20577"/>
          <ac:spMkLst>
            <pc:docMk/>
            <pc:sldMk cId="2778289818" sldId="297"/>
            <ac:spMk id="2" creationId="{3E56E37C-1B42-6935-32D4-1BFD1388FF20}"/>
          </ac:spMkLst>
        </pc:spChg>
      </pc:sldChg>
      <pc:sldChg chg="addSp delSp modSp add mod modClrScheme chgLayout">
        <pc:chgData name="Tuomela Pauliina" userId="645014ba-d732-475d-862b-780bda629af3" providerId="ADAL" clId="{3E7E0495-9FF4-4A59-A9AE-2D18814D83C0}" dt="2023-08-15T11:37:30.087" v="6123" actId="403"/>
        <pc:sldMkLst>
          <pc:docMk/>
          <pc:sldMk cId="4143685836" sldId="297"/>
        </pc:sldMkLst>
        <pc:spChg chg="mod ord">
          <ac:chgData name="Tuomela Pauliina" userId="645014ba-d732-475d-862b-780bda629af3" providerId="ADAL" clId="{3E7E0495-9FF4-4A59-A9AE-2D18814D83C0}" dt="2023-08-15T08:21:04.386" v="4776" actId="20577"/>
          <ac:spMkLst>
            <pc:docMk/>
            <pc:sldMk cId="4143685836" sldId="297"/>
            <ac:spMk id="2" creationId="{87F117D8-DE9B-48F8-89A0-17BE67380B5F}"/>
          </ac:spMkLst>
        </pc:spChg>
        <pc:spChg chg="mod ord">
          <ac:chgData name="Tuomela Pauliina" userId="645014ba-d732-475d-862b-780bda629af3" providerId="ADAL" clId="{3E7E0495-9FF4-4A59-A9AE-2D18814D83C0}" dt="2023-08-15T11:37:30.087" v="6123" actId="403"/>
          <ac:spMkLst>
            <pc:docMk/>
            <pc:sldMk cId="4143685836" sldId="297"/>
            <ac:spMk id="3" creationId="{05FAB07D-6B8C-4632-83A3-74534929DF01}"/>
          </ac:spMkLst>
        </pc:spChg>
        <pc:spChg chg="del mod">
          <ac:chgData name="Tuomela Pauliina" userId="645014ba-d732-475d-862b-780bda629af3" providerId="ADAL" clId="{3E7E0495-9FF4-4A59-A9AE-2D18814D83C0}" dt="2023-08-15T08:16:20.884" v="4461" actId="931"/>
          <ac:spMkLst>
            <pc:docMk/>
            <pc:sldMk cId="4143685836" sldId="297"/>
            <ac:spMk id="4" creationId="{1D8BCF0C-C327-4765-935D-D18F61E495AF}"/>
          </ac:spMkLst>
        </pc:spChg>
        <pc:spChg chg="mod ord">
          <ac:chgData name="Tuomela Pauliina" userId="645014ba-d732-475d-862b-780bda629af3" providerId="ADAL" clId="{3E7E0495-9FF4-4A59-A9AE-2D18814D83C0}" dt="2023-08-15T08:17:21.843" v="4553" actId="26606"/>
          <ac:spMkLst>
            <pc:docMk/>
            <pc:sldMk cId="4143685836" sldId="297"/>
            <ac:spMk id="5" creationId="{7211B9C0-BDDD-404C-924D-F084A1A5037F}"/>
          </ac:spMkLst>
        </pc:spChg>
        <pc:spChg chg="mod ord">
          <ac:chgData name="Tuomela Pauliina" userId="645014ba-d732-475d-862b-780bda629af3" providerId="ADAL" clId="{3E7E0495-9FF4-4A59-A9AE-2D18814D83C0}" dt="2023-08-15T08:17:21.843" v="4553" actId="26606"/>
          <ac:spMkLst>
            <pc:docMk/>
            <pc:sldMk cId="4143685836" sldId="297"/>
            <ac:spMk id="6" creationId="{1DA50E90-D77D-4345-B471-E7A52645DB91}"/>
          </ac:spMkLst>
        </pc:spChg>
        <pc:spChg chg="add del mod">
          <ac:chgData name="Tuomela Pauliina" userId="645014ba-d732-475d-862b-780bda629af3" providerId="ADAL" clId="{3E7E0495-9FF4-4A59-A9AE-2D18814D83C0}" dt="2023-08-15T08:25:56.193" v="4852" actId="478"/>
          <ac:spMkLst>
            <pc:docMk/>
            <pc:sldMk cId="4143685836" sldId="297"/>
            <ac:spMk id="10" creationId="{FCBCCB3B-A886-3993-3BED-EF8F918C8F25}"/>
          </ac:spMkLst>
        </pc:spChg>
        <pc:picChg chg="add del mod ord">
          <ac:chgData name="Tuomela Pauliina" userId="645014ba-d732-475d-862b-780bda629af3" providerId="ADAL" clId="{3E7E0495-9FF4-4A59-A9AE-2D18814D83C0}" dt="2023-08-15T08:25:56.193" v="4852" actId="478"/>
          <ac:picMkLst>
            <pc:docMk/>
            <pc:sldMk cId="4143685836" sldId="297"/>
            <ac:picMk id="8" creationId="{0710F437-C0A4-2C9F-2FFC-41C9D66C130F}"/>
          </ac:picMkLst>
        </pc:picChg>
        <pc:picChg chg="add del mod">
          <ac:chgData name="Tuomela Pauliina" userId="645014ba-d732-475d-862b-780bda629af3" providerId="ADAL" clId="{3E7E0495-9FF4-4A59-A9AE-2D18814D83C0}" dt="2023-08-15T08:25:55.470" v="4851" actId="931"/>
          <ac:picMkLst>
            <pc:docMk/>
            <pc:sldMk cId="4143685836" sldId="297"/>
            <ac:picMk id="12" creationId="{3BC353C7-B899-3DB4-72FB-12AEBF82E9F1}"/>
          </ac:picMkLst>
        </pc:picChg>
      </pc:sldChg>
      <pc:sldChg chg="modSp new mod ord">
        <pc:chgData name="Tuomela Pauliina" userId="645014ba-d732-475d-862b-780bda629af3" providerId="ADAL" clId="{3E7E0495-9FF4-4A59-A9AE-2D18814D83C0}" dt="2023-08-22T10:00:48.359" v="6651"/>
        <pc:sldMkLst>
          <pc:docMk/>
          <pc:sldMk cId="7895195" sldId="298"/>
        </pc:sldMkLst>
        <pc:spChg chg="mod">
          <ac:chgData name="Tuomela Pauliina" userId="645014ba-d732-475d-862b-780bda629af3" providerId="ADAL" clId="{3E7E0495-9FF4-4A59-A9AE-2D18814D83C0}" dt="2023-08-15T12:27:43.449" v="6471" actId="20577"/>
          <ac:spMkLst>
            <pc:docMk/>
            <pc:sldMk cId="7895195" sldId="298"/>
            <ac:spMk id="2" creationId="{EC506C57-AE44-9CA3-1AB9-3776547A1149}"/>
          </ac:spMkLst>
        </pc:spChg>
        <pc:spChg chg="mod">
          <ac:chgData name="Tuomela Pauliina" userId="645014ba-d732-475d-862b-780bda629af3" providerId="ADAL" clId="{3E7E0495-9FF4-4A59-A9AE-2D18814D83C0}" dt="2023-08-15T12:30:31.054" v="6605" actId="20577"/>
          <ac:spMkLst>
            <pc:docMk/>
            <pc:sldMk cId="7895195" sldId="298"/>
            <ac:spMk id="3" creationId="{DC0E6B25-2218-5118-5340-E48F02399A7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6118-4A1A-3C4F-B5C0-9DBF0BEF1F9A}" type="datetimeFigureOut">
              <a:t>22.8.2023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049C7-2D4A-054E-BF50-6DCFE38399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93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75245-AD49-7C4E-847D-9291E6A765BA}" type="datetimeFigureOut">
              <a:t>22.8.2023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2A0B0-3433-1944-9177-5AFCADC644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7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dia 1 sininen ta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62719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esityksen pääotsikko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4"/>
            <a:ext cx="7512050" cy="63027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dirty="0"/>
              <a:t>Voit halutessasi lisätä tähän lyhyen alaotsikon, päivämäärän tai nimesi.</a:t>
            </a:r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sältödia, kiito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17697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kiitos-dian 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632074"/>
            <a:ext cx="5391150" cy="9874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+358 00 000 0000</a:t>
            </a:r>
            <a:br>
              <a:rPr lang="en-US" dirty="0"/>
            </a:br>
            <a:r>
              <a:rPr lang="en-US" dirty="0"/>
              <a:t>etunimi.sukunimi@lahti.fi</a:t>
            </a:r>
            <a:endParaRPr lang="fi-FI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500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sältödia, kiito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685800" y="364069"/>
            <a:ext cx="7772400" cy="1674018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kiitos-dian 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685800" y="2843743"/>
            <a:ext cx="7772400" cy="106785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+358 00 000 0000</a:t>
            </a:r>
            <a:br>
              <a:rPr lang="fi-FI" dirty="0"/>
            </a:br>
            <a:r>
              <a:rPr lang="fi-FI" dirty="0"/>
              <a:t>etunimi.sukunimi@lahti.fi</a:t>
            </a:r>
            <a:endParaRPr lang="en-US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996267" y="2387601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Lahti-logo" descr="Lahden kaupungin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33" y="4615127"/>
            <a:ext cx="859368" cy="1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dia 2 vihreä taus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 dirty="0"/>
              <a:t>Lisää tähän esityksen pääotsikko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4"/>
            <a:ext cx="7512050" cy="637709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Voit halutessasi lisätä tähän lyhyen alaotsikon, päivämäärän tai nimesi.</a:t>
            </a:r>
            <a:endParaRPr lang="en-US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 3 taustakuvall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221456" y="3200400"/>
            <a:ext cx="6560344" cy="1613209"/>
          </a:xfrm>
          <a:noFill/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Vaihda esitykseen sopiva kuva, lisää lyhyt otsikko ja vaihda tekstilaatikon taustaväri</a:t>
            </a:r>
            <a:endParaRPr lang="en-US" dirty="0"/>
          </a:p>
        </p:txBody>
      </p:sp>
      <p:pic>
        <p:nvPicPr>
          <p:cNvPr id="9" name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dia: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spcBef>
                <a:spcPts val="600"/>
              </a:spcBef>
              <a:defRPr/>
            </a:lvl1pPr>
            <a:lvl2pPr>
              <a:lnSpc>
                <a:spcPts val="2000"/>
              </a:lnSpc>
              <a:spcBef>
                <a:spcPts val="600"/>
              </a:spcBef>
              <a:defRPr/>
            </a:lvl2pPr>
            <a:lvl3pPr>
              <a:lnSpc>
                <a:spcPts val="2000"/>
              </a:lnSpc>
              <a:spcBef>
                <a:spcPts val="600"/>
              </a:spcBef>
              <a:defRPr/>
            </a:lvl3pPr>
            <a:lvl4pPr>
              <a:lnSpc>
                <a:spcPts val="2000"/>
              </a:lnSpc>
              <a:spcBef>
                <a:spcPts val="600"/>
              </a:spcBef>
              <a:defRPr/>
            </a:lvl4pPr>
            <a:lvl5pPr>
              <a:lnSpc>
                <a:spcPts val="2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5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24AEA2B-0F5F-4D49-A785-2270B809D22F}" type="datetime2">
              <a:t>tiistai 22. elokuu 2023</a:t>
            </a:fld>
            <a:endParaRPr lang="en-US"/>
          </a:p>
        </p:txBody>
      </p:sp>
      <p:sp>
        <p:nvSpPr>
          <p:cNvPr id="6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9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: otsikko, alaotsikko,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8" name="Dian alaotsikko"/>
          <p:cNvSpPr>
            <a:spLocks noGrp="1"/>
          </p:cNvSpPr>
          <p:nvPr>
            <p:ph type="body" idx="13" hasCustomPrompt="1"/>
          </p:nvPr>
        </p:nvSpPr>
        <p:spPr>
          <a:xfrm>
            <a:off x="457200" y="1063229"/>
            <a:ext cx="8229600" cy="479822"/>
          </a:xfr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halutessasi tähän alaotsikko</a:t>
            </a:r>
          </a:p>
        </p:txBody>
      </p:sp>
      <p:sp>
        <p:nvSpPr>
          <p:cNvPr id="3" name="Dian sisältö"/>
          <p:cNvSpPr>
            <a:spLocks noGrp="1"/>
          </p:cNvSpPr>
          <p:nvPr>
            <p:ph idx="1"/>
          </p:nvPr>
        </p:nvSpPr>
        <p:spPr>
          <a:xfrm>
            <a:off x="457200" y="1543052"/>
            <a:ext cx="8229600" cy="285114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1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D8BB75C2-7174-E242-8C5D-379E191BCA17}" type="datetime2">
              <a:t>tiistai 22. elokuu 2023</a:t>
            </a:fld>
            <a:endParaRPr lang="en-US" dirty="0"/>
          </a:p>
        </p:txBody>
      </p:sp>
      <p:sp>
        <p:nvSpPr>
          <p:cNvPr id="13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 dirty="0"/>
          </a:p>
        </p:txBody>
      </p:sp>
      <p:pic>
        <p:nvPicPr>
          <p:cNvPr id="15" name="Lahti-logo" descr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sältödia: lyhyt teksti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733424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lyhyt teksti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ituskoriste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2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8D414C9A-7D79-7B4F-ABDC-4ACFB2C5E648}" type="datetime2">
              <a:t>tiistai 22. elokuu 2023</a:t>
            </a:fld>
            <a:endParaRPr lang="en-US"/>
          </a:p>
        </p:txBody>
      </p:sp>
      <p:sp>
        <p:nvSpPr>
          <p:cNvPr id="13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sältödia: otsikko,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, palsta 1"/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7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ian sisältö, palsta 2"/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187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0" name="Kuvituskoriste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3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473B9F7-4966-954E-BA4C-C9A62776F22E}" type="datetime2">
              <a:t>tiistai 22. elokuu 2023</a:t>
            </a:fld>
            <a:endParaRPr lang="en-US"/>
          </a:p>
        </p:txBody>
      </p:sp>
      <p:sp>
        <p:nvSpPr>
          <p:cNvPr id="14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isältödia: otsikko, kaksi sisältökohdetta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alaotsikko, palsta 1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halutessasi tähän alaotsikko</a:t>
            </a:r>
          </a:p>
        </p:txBody>
      </p:sp>
      <p:sp>
        <p:nvSpPr>
          <p:cNvPr id="4" name="Dian sisältö, palsta 1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7291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ian alaotsikko, palsta 2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0"/>
              </a:spcBef>
              <a:buFont typeface="Arial"/>
              <a:buNone/>
            </a:pPr>
            <a:r>
              <a:rPr lang="fi-FI" dirty="0"/>
              <a:t>Lisää halutessasi tähän alaotsikko</a:t>
            </a:r>
          </a:p>
        </p:txBody>
      </p:sp>
      <p:sp>
        <p:nvSpPr>
          <p:cNvPr id="6" name="Dian sisältö, palsta 2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7291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5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FF68F3A-B148-4B45-A5C9-6FA8A0DB314B}" type="datetime2">
              <a:t>tiistai 22. elokuu 2023</a:t>
            </a:fld>
            <a:endParaRPr lang="en-US"/>
          </a:p>
        </p:txBody>
      </p:sp>
      <p:sp>
        <p:nvSpPr>
          <p:cNvPr id="16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sältödia: otsikko, teksti, kuva tai muu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dirty="0"/>
              <a:t>Lisää tähän otsikko</a:t>
            </a:r>
            <a:endParaRPr lang="en-US" dirty="0"/>
          </a:p>
        </p:txBody>
      </p:sp>
      <p:sp>
        <p:nvSpPr>
          <p:cNvPr id="4" name="Dian teksti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501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ian muu sisältö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2167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0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3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F2809280-AAAF-FC43-8DF7-61855E5F692B}" type="datetime2">
              <a:t>tiistai 22. elokuu 2023</a:t>
            </a:fld>
            <a:endParaRPr lang="en-US"/>
          </a:p>
        </p:txBody>
      </p:sp>
      <p:sp>
        <p:nvSpPr>
          <p:cNvPr id="14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19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Alatunniste"/>
          <p:cNvSpPr>
            <a:spLocks noGrp="1"/>
          </p:cNvSpPr>
          <p:nvPr>
            <p:ph type="ftr" sz="quarter" idx="3"/>
          </p:nvPr>
        </p:nvSpPr>
        <p:spPr>
          <a:xfrm>
            <a:off x="457200" y="4705088"/>
            <a:ext cx="12022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äivämäärä"/>
          <p:cNvSpPr>
            <a:spLocks noGrp="1"/>
          </p:cNvSpPr>
          <p:nvPr>
            <p:ph type="dt" sz="half" idx="2"/>
          </p:nvPr>
        </p:nvSpPr>
        <p:spPr>
          <a:xfrm>
            <a:off x="1748366" y="4705088"/>
            <a:ext cx="26035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015DEEE-4AB8-9C48-ABD5-1DBD717E141D}" type="datetime2">
              <a:rPr lang="fi-FI" smtClean="0"/>
              <a:pPr/>
              <a:t>tiistai 22. elokuu 2023</a:t>
            </a:fld>
            <a:endParaRPr lang="en-US" dirty="0"/>
          </a:p>
        </p:txBody>
      </p:sp>
      <p:sp>
        <p:nvSpPr>
          <p:cNvPr id="6" name="Dian numero"/>
          <p:cNvSpPr>
            <a:spLocks noGrp="1"/>
          </p:cNvSpPr>
          <p:nvPr>
            <p:ph type="sldNum" sz="quarter" idx="4"/>
          </p:nvPr>
        </p:nvSpPr>
        <p:spPr>
          <a:xfrm>
            <a:off x="6644216" y="4705088"/>
            <a:ext cx="8720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3F9C575-CF5A-5B47-9AEE-34308199C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5" r:id="rId3"/>
    <p:sldLayoutId id="2147483650" r:id="rId4"/>
    <p:sldLayoutId id="2147483670" r:id="rId5"/>
    <p:sldLayoutId id="2147483651" r:id="rId6"/>
    <p:sldLayoutId id="2147483652" r:id="rId7"/>
    <p:sldLayoutId id="2147483653" r:id="rId8"/>
    <p:sldLayoutId id="2147483656" r:id="rId9"/>
    <p:sldLayoutId id="2147483671" r:id="rId10"/>
    <p:sldLayoutId id="2147483664" r:id="rId1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lastu.finna.fi/Content/opetuksentueksi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aktabaari.fi/dil/" TargetMode="External"/><Relationship Id="rId2" Type="http://schemas.openxmlformats.org/officeDocument/2006/relationships/hyperlink" Target="https://www.theseus.fi/handle/10024/130594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07AD6A-7CB4-4FEE-B49E-FAB418DC7B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Kuulumisia Lahden kirjaston kouluyhteistyöstä - Ideoita ja inspiraatiota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9143104-3A25-495C-88D7-9995AFCF2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Pauliina Tuomela, Lahden kaupunginkirjasto</a:t>
            </a:r>
          </a:p>
          <a:p>
            <a:r>
              <a:rPr lang="fi-FI" dirty="0"/>
              <a:t>Aken kouluyhteistyön etäkahvit 22.8.2023</a:t>
            </a:r>
          </a:p>
        </p:txBody>
      </p:sp>
    </p:spTree>
    <p:extLst>
      <p:ext uri="{BB962C8B-B14F-4D97-AF65-F5344CB8AC3E}">
        <p14:creationId xmlns:p14="http://schemas.microsoft.com/office/powerpoint/2010/main" val="142850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F03BE9-8F11-4F6D-A50B-A72A406DA5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Iloista syyslukukauden alkua!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E7BD23B-1005-4BE1-AFC8-86FD388D56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Pauliina Tuomela, Lahden kaupunginkirjasto</a:t>
            </a:r>
          </a:p>
          <a:p>
            <a:r>
              <a:rPr lang="fi-FI" dirty="0"/>
              <a:t>050 559 4093</a:t>
            </a:r>
          </a:p>
          <a:p>
            <a:r>
              <a:rPr lang="fi-FI" dirty="0"/>
              <a:t>pauliina.tuomela@lahti.fi</a:t>
            </a:r>
          </a:p>
        </p:txBody>
      </p:sp>
    </p:spTree>
    <p:extLst>
      <p:ext uri="{BB962C8B-B14F-4D97-AF65-F5344CB8AC3E}">
        <p14:creationId xmlns:p14="http://schemas.microsoft.com/office/powerpoint/2010/main" val="221533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117D8-DE9B-48F8-89A0-17BE6738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fi-FI" dirty="0"/>
              <a:t>Lahden kaupunginkirjaston palvelut kouluille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5FAB07D-6B8C-4632-83A3-74534929D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114800" cy="3187038"/>
          </a:xfrm>
        </p:spPr>
        <p:txBody>
          <a:bodyPr>
            <a:normAutofit/>
          </a:bodyPr>
          <a:lstStyle/>
          <a:p>
            <a:r>
              <a:rPr lang="fi-FI" dirty="0"/>
              <a:t>Kirjastonkäytönopetus</a:t>
            </a:r>
          </a:p>
          <a:p>
            <a:r>
              <a:rPr lang="fi-FI" dirty="0"/>
              <a:t>Mediakasvatuspaketit</a:t>
            </a:r>
          </a:p>
          <a:p>
            <a:r>
              <a:rPr lang="fi-FI" dirty="0"/>
              <a:t>Vinkkaus</a:t>
            </a:r>
          </a:p>
          <a:p>
            <a:r>
              <a:rPr lang="fi-FI" dirty="0"/>
              <a:t>Tutustu palveluihin osoitteessa </a:t>
            </a:r>
            <a:r>
              <a:rPr lang="fi-FI" sz="1400" dirty="0">
                <a:hlinkClick r:id="rId2"/>
              </a:rPr>
              <a:t>https://lastu.finna.fi/Content/opetuksentueksi</a:t>
            </a:r>
            <a:r>
              <a:rPr lang="fi-FI" sz="1400" dirty="0"/>
              <a:t> </a:t>
            </a:r>
            <a:endParaRPr lang="fi-FI" dirty="0"/>
          </a:p>
        </p:txBody>
      </p:sp>
      <p:pic>
        <p:nvPicPr>
          <p:cNvPr id="8" name="Sisällön paikkamerkki 7" descr="Kuva, joka sisältää kolme palveluesitettä vihreällä hyllyllä.">
            <a:extLst>
              <a:ext uri="{FF2B5EF4-FFF2-40B4-BE49-F238E27FC236}">
                <a16:creationId xmlns:a16="http://schemas.microsoft.com/office/drawing/2014/main" id="{0710F437-C0A4-2C9F-2FFC-41C9D66C13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142273"/>
            <a:ext cx="4038600" cy="3028950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11B9C0-BDDD-404C-924D-F084A1A5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BB75C2-7174-E242-8C5D-379E191BCA17}" type="datetime2">
              <a:rPr lang="fi-FI" smtClean="0"/>
              <a:pPr>
                <a:spcAft>
                  <a:spcPts val="600"/>
                </a:spcAft>
              </a:pPr>
              <a:t>tiistai 22. elokuu 2023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A50E90-D77D-4345-B471-E7A52645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F9C575-CF5A-5B47-9AEE-34308199CFC3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3685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B1E722-F4C0-4A25-9550-162D8F3F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tuntimalleista ja opetusmenetelmistä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50B038-1E05-4E41-ACAD-B8EBC6605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Ideoita ja inspiraatiota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ADDC2C4-50D6-47FE-8884-88DC28AE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C9A-7D79-7B4F-ABDC-4ACFB2C5E648}" type="datetime2">
              <a:rPr lang="fi-FI" smtClean="0"/>
              <a:t>tiistai 22. elokuu 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7E82D54-6018-4860-AF83-6D3BD2C9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9934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117D8-DE9B-48F8-89A0-17BE6738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fi-FI" dirty="0"/>
              <a:t>Kirjastopeli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5FAB07D-6B8C-4632-83A3-74534929DF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6598" y="1063229"/>
            <a:ext cx="2894001" cy="3102040"/>
          </a:xfrm>
        </p:spPr>
        <p:txBody>
          <a:bodyPr>
            <a:normAutofit/>
          </a:bodyPr>
          <a:lstStyle/>
          <a:p>
            <a:r>
              <a:rPr lang="fi-FI" dirty="0" err="1"/>
              <a:t>Genially</a:t>
            </a:r>
            <a:r>
              <a:rPr lang="fi-FI" dirty="0"/>
              <a:t> osoitteessa </a:t>
            </a:r>
            <a:r>
              <a:rPr lang="en-US" dirty="0"/>
              <a:t>genially.com</a:t>
            </a:r>
          </a:p>
          <a:p>
            <a:r>
              <a:rPr lang="fi-FI" dirty="0"/>
              <a:t>Kysymys- ja tehtäväkortit</a:t>
            </a:r>
          </a:p>
        </p:txBody>
      </p:sp>
      <p:pic>
        <p:nvPicPr>
          <p:cNvPr id="8" name="Sisällön paikkamerkki 7" descr="Kuva, joka sisältää kohteen teksti, kuvakaappaus, graafinen suunnittelu, Grafiikka&#10;&#10;Kuvaus luotu automaattisesti">
            <a:extLst>
              <a:ext uri="{FF2B5EF4-FFF2-40B4-BE49-F238E27FC236}">
                <a16:creationId xmlns:a16="http://schemas.microsoft.com/office/drawing/2014/main" id="{C127062C-4845-37D9-BE02-FDF2EC2485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5088" y="1166651"/>
            <a:ext cx="4845169" cy="2810197"/>
          </a:xfrm>
          <a:noFill/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11B9C0-BDDD-404C-924D-F084A1A5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BB75C2-7174-E242-8C5D-379E191BCA17}" type="datetime2">
              <a:rPr lang="fi-FI" smtClean="0"/>
              <a:pPr>
                <a:spcAft>
                  <a:spcPts val="600"/>
                </a:spcAft>
              </a:pPr>
              <a:t>tiistai 22. elokuu 2023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A50E90-D77D-4345-B471-E7A52645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F9C575-CF5A-5B47-9AEE-34308199CFC3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pic>
        <p:nvPicPr>
          <p:cNvPr id="7" name="Kuva 6" descr="Kuva, joka sisältää kohteen teksti, kirje, paperi, Paperituote&#10;&#10;Kuvaus luotu automaattisesti">
            <a:extLst>
              <a:ext uri="{FF2B5EF4-FFF2-40B4-BE49-F238E27FC236}">
                <a16:creationId xmlns:a16="http://schemas.microsoft.com/office/drawing/2014/main" id="{0FE63CBE-D69C-E99A-6307-38B1E48AE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826" y="2429873"/>
            <a:ext cx="2867651" cy="21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117D8-DE9B-48F8-89A0-17BE67380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4787"/>
            <a:ext cx="3053328" cy="612246"/>
          </a:xfrm>
        </p:spPr>
        <p:txBody>
          <a:bodyPr>
            <a:normAutofit/>
          </a:bodyPr>
          <a:lstStyle/>
          <a:p>
            <a:r>
              <a:rPr lang="fi-FI" sz="2400" b="0" dirty="0"/>
              <a:t>Rikos kirjastossa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B1902420-C8CE-DBFD-9A5F-60D63F4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481753" cy="32501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/>
              <a:t>Inspiraationa opinnäytetyö</a:t>
            </a:r>
          </a:p>
          <a:p>
            <a:r>
              <a:rPr lang="fi-FI" sz="2000" dirty="0"/>
              <a:t>	</a:t>
            </a:r>
            <a:r>
              <a:rPr lang="fi-FI" dirty="0"/>
              <a:t>Roosa-Liina </a:t>
            </a:r>
            <a:r>
              <a:rPr lang="fi-FI" dirty="0" err="1"/>
              <a:t>Kuukasjärvi</a:t>
            </a:r>
            <a:r>
              <a:rPr lang="fi-FI" dirty="0"/>
              <a:t> 	2017: </a:t>
            </a:r>
            <a:r>
              <a:rPr lang="fi-FI" i="1" dirty="0"/>
              <a:t>Murhamysteeriä 	ratkaisemassa: 7. 	luokkalaisten tiedonhaun 	opetuksen elävöittäminen 	Limingan kirjastossa</a:t>
            </a:r>
          </a:p>
          <a:p>
            <a:endParaRPr lang="fi-FI" dirty="0"/>
          </a:p>
        </p:txBody>
      </p:sp>
      <p:pic>
        <p:nvPicPr>
          <p:cNvPr id="14" name="Sisällön paikkamerkki 13" descr="Kuvassa johtolankoja tiedonhakutehtävään.">
            <a:extLst>
              <a:ext uri="{FF2B5EF4-FFF2-40B4-BE49-F238E27FC236}">
                <a16:creationId xmlns:a16="http://schemas.microsoft.com/office/drawing/2014/main" id="{C687BCF9-D430-268C-F0C3-793A65903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911"/>
          <a:stretch/>
        </p:blipFill>
        <p:spPr>
          <a:xfrm>
            <a:off x="4706137" y="318266"/>
            <a:ext cx="4329012" cy="3564373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11B9C0-BDDD-404C-924D-F084A1A5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75C2-7174-E242-8C5D-379E191BCA17}" type="datetime2">
              <a:rPr lang="fi-FI" smtClean="0"/>
              <a:t>tiistai 22. elokuu 2023</a:t>
            </a:fld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A50E90-D77D-4345-B471-E7A52645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5</a:t>
            </a:fld>
            <a:endParaRPr lang="fi-FI" dirty="0"/>
          </a:p>
        </p:txBody>
      </p:sp>
      <p:pic>
        <p:nvPicPr>
          <p:cNvPr id="12" name="Sisällön paikkamerkki 11" descr="Kuvassa käsi ottaa kirjahyllystä kirjojen välistä valkoista kirjekuorta.">
            <a:extLst>
              <a:ext uri="{FF2B5EF4-FFF2-40B4-BE49-F238E27FC236}">
                <a16:creationId xmlns:a16="http://schemas.microsoft.com/office/drawing/2014/main" id="{D64D2B9A-EAD0-22F5-71FD-526BCC4FA73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 rot="5400000">
            <a:off x="3479682" y="2532076"/>
            <a:ext cx="2337810" cy="1754232"/>
          </a:xfrm>
        </p:spPr>
      </p:pic>
    </p:spTree>
    <p:extLst>
      <p:ext uri="{BB962C8B-B14F-4D97-AF65-F5344CB8AC3E}">
        <p14:creationId xmlns:p14="http://schemas.microsoft.com/office/powerpoint/2010/main" val="1403023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734BA2-6AFF-AE66-D8AD-615AAA103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fi-FI" dirty="0"/>
              <a:t>Pelikasvatus-teematunti</a:t>
            </a:r>
          </a:p>
        </p:txBody>
      </p:sp>
      <p:pic>
        <p:nvPicPr>
          <p:cNvPr id="8" name="Sisällön paikkamerkki 7" descr="Kuvassa ikärajasymboleita ja sisältösymboleita.">
            <a:extLst>
              <a:ext uri="{FF2B5EF4-FFF2-40B4-BE49-F238E27FC236}">
                <a16:creationId xmlns:a16="http://schemas.microsoft.com/office/drawing/2014/main" id="{C755AFF0-8701-57BB-45BB-B5BF320C3C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882981" y="1461609"/>
            <a:ext cx="3187038" cy="2390278"/>
          </a:xfr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DD3BAE-3BC5-F667-E34B-C1F4A2C06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187038"/>
          </a:xfrm>
        </p:spPr>
        <p:txBody>
          <a:bodyPr>
            <a:normAutofit/>
          </a:bodyPr>
          <a:lstStyle/>
          <a:p>
            <a:r>
              <a:rPr lang="fi-FI" dirty="0"/>
              <a:t>Janatehtävä – aina hyvä keskustelun herättäjä</a:t>
            </a:r>
          </a:p>
          <a:p>
            <a:r>
              <a:rPr lang="fi-FI" dirty="0"/>
              <a:t>Sisältösymbolit ja ikärajat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7F83AD-73A4-AD15-AC99-45E7FDE5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473B9F7-4966-954E-BA4C-C9A62776F22E}" type="datetime2">
              <a:rPr lang="fi-FI" smtClean="0"/>
              <a:pPr>
                <a:spcAft>
                  <a:spcPts val="600"/>
                </a:spcAft>
              </a:pPr>
              <a:t>tiistai 22. elokuu 2023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5F25A4-746C-B157-15BF-8C5E58E8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F9C575-CF5A-5B47-9AEE-34308199CFC3}" type="slidenum">
              <a:rPr lang="fi-FI" smtClean="0"/>
              <a:pPr>
                <a:spcAft>
                  <a:spcPts val="600"/>
                </a:spcAft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6753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117D8-DE9B-48F8-89A0-17BE6738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Luotettavan tiedon jäljillä -mediakasvatustunti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8BCF0C-C327-4765-935D-D18F61E495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Tutustutaan somen harhaanjohtaviin sisältöihin</a:t>
            </a:r>
          </a:p>
          <a:p>
            <a:pPr lvl="1"/>
            <a:r>
              <a:rPr lang="fi-FI" dirty="0"/>
              <a:t>Virhe, valhe, juoru</a:t>
            </a:r>
          </a:p>
          <a:p>
            <a:pPr lvl="1"/>
            <a:r>
              <a:rPr lang="fi-FI" dirty="0"/>
              <a:t>Salaliittoteoriat, näennäistiede, klikkiotsikot, harhaanjohtavat kuvat ja videot, kaupalliset sisällöt</a:t>
            </a:r>
          </a:p>
          <a:p>
            <a:pPr lvl="1"/>
            <a:r>
              <a:rPr lang="fi-FI" dirty="0"/>
              <a:t>3 kysymystä tiedon luotettavuuden arviointiin</a:t>
            </a:r>
          </a:p>
        </p:txBody>
      </p:sp>
      <p:pic>
        <p:nvPicPr>
          <p:cNvPr id="8" name="Sisällön paikkamerkki 7" descr="Kuvituskuva diasta, jossa on tekstiä">
            <a:extLst>
              <a:ext uri="{FF2B5EF4-FFF2-40B4-BE49-F238E27FC236}">
                <a16:creationId xmlns:a16="http://schemas.microsoft.com/office/drawing/2014/main" id="{1B971D5C-E845-CC53-9C0F-DDA7C24C47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415453">
            <a:off x="4849234" y="1599547"/>
            <a:ext cx="3723693" cy="2114400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211B9C0-BDDD-404C-924D-F084A1A5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B75C2-7174-E242-8C5D-379E191BCA17}" type="datetime2">
              <a:rPr lang="fi-FI" smtClean="0"/>
              <a:t>tiistai 22. elokuu 2023</a:t>
            </a:fld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A50E90-D77D-4345-B471-E7A52645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9351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506C57-AE44-9CA3-1AB9-3776547A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Linkkivinkit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0E6B25-2218-5118-5340-E48F02399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genially.com</a:t>
            </a:r>
          </a:p>
          <a:p>
            <a:r>
              <a:rPr lang="fi-FI" dirty="0" err="1"/>
              <a:t>Kuukasjärven</a:t>
            </a:r>
            <a:r>
              <a:rPr lang="fi-FI" dirty="0"/>
              <a:t> opinnäytetyö: </a:t>
            </a:r>
            <a:r>
              <a:rPr lang="fi-FI" dirty="0">
                <a:hlinkClick r:id="rId2"/>
              </a:rPr>
              <a:t>https://www.theseus.fi/handle/10024/130594</a:t>
            </a:r>
            <a:r>
              <a:rPr lang="fi-FI" dirty="0"/>
              <a:t> </a:t>
            </a:r>
          </a:p>
          <a:p>
            <a:r>
              <a:rPr lang="fi-FI" dirty="0"/>
              <a:t>Digitaalinen informaatiolukutaito Faktabaarin sivuilla </a:t>
            </a:r>
            <a:r>
              <a:rPr lang="fi-FI" dirty="0">
                <a:hlinkClick r:id="rId3"/>
              </a:rPr>
              <a:t>https://faktabaari.fi/dil/</a:t>
            </a:r>
            <a:r>
              <a:rPr lang="fi-FI" dirty="0"/>
              <a:t> </a:t>
            </a:r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15E956-0A35-6E38-662E-B1A25D8E7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tiistai 22. elokuu 2023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C95C91E-D9DD-9E8C-AB5B-798C9749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9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F117D8-DE9B-48F8-89A0-17BE6738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64069"/>
            <a:ext cx="7772400" cy="1674018"/>
          </a:xfrm>
        </p:spPr>
        <p:txBody>
          <a:bodyPr anchor="ctr">
            <a:normAutofit/>
          </a:bodyPr>
          <a:lstStyle/>
          <a:p>
            <a:r>
              <a:rPr lang="fi-FI" dirty="0"/>
              <a:t>Kysymyksiä keskusteltavaksi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80B8597-0E6B-F8F6-2C7F-F4C8193FE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843743"/>
            <a:ext cx="7772400" cy="1067858"/>
          </a:xfrm>
        </p:spPr>
        <p:txBody>
          <a:bodyPr>
            <a:normAutofit/>
          </a:bodyPr>
          <a:lstStyle/>
          <a:p>
            <a:r>
              <a:rPr lang="fi-FI" dirty="0"/>
              <a:t>Millaiset menetelmät ja sovellukset olet itse kokenut toimiviksi?</a:t>
            </a:r>
          </a:p>
          <a:p>
            <a:r>
              <a:rPr lang="fi-FI" dirty="0"/>
              <a:t>Miten digitaalista informaatiolukutaitoa voisi käsitellä koululaisten kanssa?</a:t>
            </a:r>
          </a:p>
        </p:txBody>
      </p:sp>
      <p:sp>
        <p:nvSpPr>
          <p:cNvPr id="5" name="Päivämäärän paikkamerkki 4" hidden="1">
            <a:extLst>
              <a:ext uri="{FF2B5EF4-FFF2-40B4-BE49-F238E27FC236}">
                <a16:creationId xmlns:a16="http://schemas.microsoft.com/office/drawing/2014/main" id="{7211B9C0-BDDD-404C-924D-F084A1A5037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149850" y="4705088"/>
            <a:ext cx="1716617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D8BB75C2-7174-E242-8C5D-379E191BCA17}" type="datetime2">
              <a:rPr lang="fi-FI" smtClean="0"/>
              <a:pPr>
                <a:spcAft>
                  <a:spcPts val="600"/>
                </a:spcAft>
              </a:pPr>
              <a:t>tiistai 22. elokuu 2023</a:t>
            </a:fld>
            <a:endParaRPr lang="en-US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1DA50E90-D77D-4345-B471-E7A52645DB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pPr>
              <a:spcAft>
                <a:spcPts val="600"/>
              </a:spcAft>
            </a:pPr>
            <a:fld id="{93F9C575-CF5A-5B47-9AEE-34308199CFC3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0369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Lahden kaupunki">
      <a:dk1>
        <a:sysClr val="windowText" lastClr="000000"/>
      </a:dk1>
      <a:lt1>
        <a:sysClr val="window" lastClr="FFFFFF"/>
      </a:lt1>
      <a:dk2>
        <a:srgbClr val="0050B0"/>
      </a:dk2>
      <a:lt2>
        <a:srgbClr val="707078"/>
      </a:lt2>
      <a:accent1>
        <a:srgbClr val="04ACDC"/>
      </a:accent1>
      <a:accent2>
        <a:srgbClr val="FB4B62"/>
      </a:accent2>
      <a:accent3>
        <a:srgbClr val="01E376"/>
      </a:accent3>
      <a:accent4>
        <a:srgbClr val="8764C2"/>
      </a:accent4>
      <a:accent5>
        <a:srgbClr val="FD6301"/>
      </a:accent5>
      <a:accent6>
        <a:srgbClr val="FFEB7A"/>
      </a:accent6>
      <a:hlink>
        <a:srgbClr val="0050B0"/>
      </a:hlink>
      <a:folHlink>
        <a:srgbClr val="0050B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E8879CA6-94AD-4BE8-B0D6-AD6EFFA6C2B0}" vid="{9A071DD9-8411-477C-BC04-B422F283B0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466</TotalTime>
  <Words>205</Words>
  <Application>Microsoft Office PowerPoint</Application>
  <PresentationFormat>Näytössä katseltava esitys (16:9)</PresentationFormat>
  <Paragraphs>51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Calibri</vt:lpstr>
      <vt:lpstr>Franklin Gothic Book</vt:lpstr>
      <vt:lpstr>Franklin Gothic Medium</vt:lpstr>
      <vt:lpstr>Office-teema</vt:lpstr>
      <vt:lpstr>Kuulumisia Lahden kirjaston kouluyhteistyöstä - Ideoita ja inspiraatiota</vt:lpstr>
      <vt:lpstr>Lahden kaupunginkirjaston palvelut kouluille</vt:lpstr>
      <vt:lpstr>Esimerkkejä tuntimalleista ja opetusmenetelmistä</vt:lpstr>
      <vt:lpstr>Kirjastopeli</vt:lpstr>
      <vt:lpstr>Rikos kirjastossa</vt:lpstr>
      <vt:lpstr>Pelikasvatus-teematunti</vt:lpstr>
      <vt:lpstr>Luotettavan tiedon jäljillä -mediakasvatustunti</vt:lpstr>
      <vt:lpstr>Linkkivinkit</vt:lpstr>
      <vt:lpstr>Kysymyksiä keskusteltavaksi</vt:lpstr>
      <vt:lpstr>Iloista syyslukukauden alkua!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Ideoita kouluyhteistyöhön</dc:title>
  <dc:creator>Tuomela Pauliina</dc:creator>
  <cp:lastModifiedBy>Tuomela Pauliina</cp:lastModifiedBy>
  <cp:revision>1</cp:revision>
  <dcterms:created xsi:type="dcterms:W3CDTF">2023-08-09T13:02:39Z</dcterms:created>
  <dcterms:modified xsi:type="dcterms:W3CDTF">2023-08-22T10:00:52Z</dcterms:modified>
</cp:coreProperties>
</file>